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56" r:id="rId3"/>
    <p:sldId id="264" r:id="rId4"/>
    <p:sldId id="258" r:id="rId5"/>
    <p:sldId id="312" r:id="rId6"/>
    <p:sldId id="323" r:id="rId7"/>
    <p:sldId id="324" r:id="rId8"/>
    <p:sldId id="325" r:id="rId9"/>
    <p:sldId id="327" r:id="rId10"/>
    <p:sldId id="328" r:id="rId11"/>
    <p:sldId id="330" r:id="rId12"/>
    <p:sldId id="331" r:id="rId13"/>
    <p:sldId id="332" r:id="rId14"/>
    <p:sldId id="333" r:id="rId15"/>
    <p:sldId id="334" r:id="rId16"/>
    <p:sldId id="335" r:id="rId17"/>
    <p:sldId id="336" r:id="rId18"/>
    <p:sldId id="337" r:id="rId19"/>
    <p:sldId id="338" r:id="rId20"/>
    <p:sldId id="339" r:id="rId21"/>
    <p:sldId id="340" r:id="rId22"/>
    <p:sldId id="329" r:id="rId23"/>
    <p:sldId id="263"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9095" autoAdjust="0"/>
  </p:normalViewPr>
  <p:slideViewPr>
    <p:cSldViewPr snapToGrid="0">
      <p:cViewPr>
        <p:scale>
          <a:sx n="66" d="100"/>
          <a:sy n="66" d="100"/>
        </p:scale>
        <p:origin x="1008" y="12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88990-F613-48F1-B645-B48CE7D6032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02DCF45F-52B8-48A3-97E6-A1F5C5820112}">
      <dgm:prSet phldrT="[文本]"/>
      <dgm:spPr/>
      <dgm:t>
        <a:bodyPr/>
        <a:lstStyle/>
        <a:p>
          <a:r>
            <a:rPr lang="en-US" altLang="zh-CN" dirty="0"/>
            <a:t>1</a:t>
          </a:r>
          <a:endParaRPr lang="zh-CN" altLang="en-US" dirty="0"/>
        </a:p>
      </dgm:t>
    </dgm:pt>
    <dgm:pt modelId="{42D8A117-34E1-4E2A-9F95-AA130BC7FBD9}" type="parTrans" cxnId="{ED6E626B-8306-4881-BB08-AB04A2DE4BF1}">
      <dgm:prSet/>
      <dgm:spPr/>
      <dgm:t>
        <a:bodyPr/>
        <a:lstStyle/>
        <a:p>
          <a:endParaRPr lang="zh-CN" altLang="en-US"/>
        </a:p>
      </dgm:t>
    </dgm:pt>
    <dgm:pt modelId="{90704E42-0B13-4C00-BF1E-769F90D4E31E}" type="sibTrans" cxnId="{ED6E626B-8306-4881-BB08-AB04A2DE4BF1}">
      <dgm:prSet/>
      <dgm:spPr/>
      <dgm:t>
        <a:bodyPr/>
        <a:lstStyle/>
        <a:p>
          <a:endParaRPr lang="zh-CN" altLang="en-US"/>
        </a:p>
      </dgm:t>
    </dgm:pt>
    <dgm:pt modelId="{104DBBB3-728D-4F13-930F-ADF7C6B4584B}">
      <dgm:prSet phldrT="[文本]"/>
      <dgm:spPr/>
      <dgm:t>
        <a:bodyPr/>
        <a:lstStyle/>
        <a:p>
          <a:r>
            <a:rPr lang="zh-CN" altLang="en-US" dirty="0"/>
            <a:t>目标函数：</a:t>
          </a:r>
          <a:r>
            <a:rPr lang="en-US" altLang="zh-CN" dirty="0"/>
            <a:t>max</a:t>
          </a:r>
          <a:r>
            <a:rPr lang="zh-CN" altLang="en-US" dirty="0"/>
            <a:t>变成</a:t>
          </a:r>
          <a:r>
            <a:rPr lang="en-US" altLang="zh-CN" dirty="0"/>
            <a:t>min</a:t>
          </a:r>
          <a:endParaRPr lang="zh-CN" altLang="en-US" dirty="0"/>
        </a:p>
      </dgm:t>
    </dgm:pt>
    <dgm:pt modelId="{24996BC6-15F5-4577-9237-E7AE903A23A2}" type="parTrans" cxnId="{BD5FF9DD-A9D4-4FBC-9729-B4D900D27E2C}">
      <dgm:prSet/>
      <dgm:spPr/>
      <dgm:t>
        <a:bodyPr/>
        <a:lstStyle/>
        <a:p>
          <a:endParaRPr lang="zh-CN" altLang="en-US"/>
        </a:p>
      </dgm:t>
    </dgm:pt>
    <dgm:pt modelId="{074AEAC2-EE02-4CCE-9B45-FCA7FFA52151}" type="sibTrans" cxnId="{BD5FF9DD-A9D4-4FBC-9729-B4D900D27E2C}">
      <dgm:prSet/>
      <dgm:spPr/>
      <dgm:t>
        <a:bodyPr/>
        <a:lstStyle/>
        <a:p>
          <a:endParaRPr lang="zh-CN" altLang="en-US"/>
        </a:p>
      </dgm:t>
    </dgm:pt>
    <dgm:pt modelId="{561040B1-D0F1-4483-8B62-B573CBB7EE54}">
      <dgm:prSet phldrT="[文本]"/>
      <dgm:spPr/>
      <dgm:t>
        <a:bodyPr/>
        <a:lstStyle/>
        <a:p>
          <a:r>
            <a:rPr lang="zh-CN" altLang="en-US" dirty="0"/>
            <a:t>不等式调整：使得</a:t>
          </a:r>
          <a:r>
            <a:rPr lang="en-US" altLang="zh-CN" dirty="0"/>
            <a:t>bi&gt;0</a:t>
          </a:r>
          <a:r>
            <a:rPr lang="zh-CN" altLang="en-US" dirty="0"/>
            <a:t>，同时变号</a:t>
          </a:r>
        </a:p>
      </dgm:t>
    </dgm:pt>
    <dgm:pt modelId="{ADB6B173-E208-478B-A5A7-06C74FCEA5B2}" type="parTrans" cxnId="{B16B543C-E0F7-42F7-AF07-452A4BD33AEC}">
      <dgm:prSet/>
      <dgm:spPr/>
      <dgm:t>
        <a:bodyPr/>
        <a:lstStyle/>
        <a:p>
          <a:endParaRPr lang="zh-CN" altLang="en-US"/>
        </a:p>
      </dgm:t>
    </dgm:pt>
    <dgm:pt modelId="{567F90E1-8E4F-4575-95B8-9FBA805B0649}" type="sibTrans" cxnId="{B16B543C-E0F7-42F7-AF07-452A4BD33AEC}">
      <dgm:prSet/>
      <dgm:spPr/>
      <dgm:t>
        <a:bodyPr/>
        <a:lstStyle/>
        <a:p>
          <a:endParaRPr lang="zh-CN" altLang="en-US"/>
        </a:p>
      </dgm:t>
    </dgm:pt>
    <dgm:pt modelId="{663DD256-EC75-4C84-B648-50E3F0B99330}">
      <dgm:prSet phldrT="[文本]"/>
      <dgm:spPr/>
      <dgm:t>
        <a:bodyPr/>
        <a:lstStyle/>
        <a:p>
          <a:r>
            <a:rPr lang="en-US" altLang="zh-CN" dirty="0"/>
            <a:t>2</a:t>
          </a:r>
          <a:endParaRPr lang="zh-CN" altLang="en-US" dirty="0"/>
        </a:p>
      </dgm:t>
    </dgm:pt>
    <dgm:pt modelId="{FCE92C44-C322-499A-BBC8-6EF4AE5E0C2B}" type="parTrans" cxnId="{CBDF8197-49FE-40D3-90BF-4C40B2619D47}">
      <dgm:prSet/>
      <dgm:spPr/>
      <dgm:t>
        <a:bodyPr/>
        <a:lstStyle/>
        <a:p>
          <a:endParaRPr lang="zh-CN" altLang="en-US"/>
        </a:p>
      </dgm:t>
    </dgm:pt>
    <dgm:pt modelId="{BF598CB9-3D4A-4B98-8AC9-EB18086187C6}" type="sibTrans" cxnId="{CBDF8197-49FE-40D3-90BF-4C40B2619D47}">
      <dgm:prSet/>
      <dgm:spPr/>
      <dgm:t>
        <a:bodyPr/>
        <a:lstStyle/>
        <a:p>
          <a:endParaRPr lang="zh-CN" altLang="en-US"/>
        </a:p>
      </dgm:t>
    </dgm:pt>
    <dgm:pt modelId="{2D090891-B572-4923-B834-D366CA59A09C}">
      <dgm:prSet phldrT="[文本]"/>
      <dgm:spPr/>
      <dgm:t>
        <a:bodyPr/>
        <a:lstStyle/>
        <a:p>
          <a:r>
            <a:rPr lang="zh-CN" altLang="en-US" dirty="0"/>
            <a:t>方程：不等式变成等式</a:t>
          </a:r>
        </a:p>
      </dgm:t>
    </dgm:pt>
    <dgm:pt modelId="{5EF90145-A60B-4D40-BD95-5B49754039ED}" type="parTrans" cxnId="{BAAA0CCA-C06F-47EE-A3FC-D624F5F08CEB}">
      <dgm:prSet/>
      <dgm:spPr/>
      <dgm:t>
        <a:bodyPr/>
        <a:lstStyle/>
        <a:p>
          <a:endParaRPr lang="zh-CN" altLang="en-US"/>
        </a:p>
      </dgm:t>
    </dgm:pt>
    <dgm:pt modelId="{9C3B7A84-D401-4940-88EC-9A611E0B447F}" type="sibTrans" cxnId="{BAAA0CCA-C06F-47EE-A3FC-D624F5F08CEB}">
      <dgm:prSet/>
      <dgm:spPr/>
      <dgm:t>
        <a:bodyPr/>
        <a:lstStyle/>
        <a:p>
          <a:endParaRPr lang="zh-CN" altLang="en-US"/>
        </a:p>
      </dgm:t>
    </dgm:pt>
    <dgm:pt modelId="{FEED5A20-7732-4B74-BDE3-2A540E56B76F}">
      <dgm:prSet phldrT="[文本]"/>
      <dgm:spPr/>
      <dgm:t>
        <a:bodyPr/>
        <a:lstStyle/>
        <a:p>
          <a:r>
            <a:rPr lang="zh-CN" altLang="en-US" dirty="0"/>
            <a:t>可能需要添加新的松弛变量或剩余变量</a:t>
          </a:r>
        </a:p>
      </dgm:t>
    </dgm:pt>
    <dgm:pt modelId="{9BFDF92E-A2B0-4317-B88B-122E27074B82}" type="parTrans" cxnId="{ECDB2531-AE5E-42CB-876E-883EE4F3BEEE}">
      <dgm:prSet/>
      <dgm:spPr/>
      <dgm:t>
        <a:bodyPr/>
        <a:lstStyle/>
        <a:p>
          <a:endParaRPr lang="zh-CN" altLang="en-US"/>
        </a:p>
      </dgm:t>
    </dgm:pt>
    <dgm:pt modelId="{C09E454F-28F8-474C-AE6C-831D2F10D639}" type="sibTrans" cxnId="{ECDB2531-AE5E-42CB-876E-883EE4F3BEEE}">
      <dgm:prSet/>
      <dgm:spPr/>
      <dgm:t>
        <a:bodyPr/>
        <a:lstStyle/>
        <a:p>
          <a:endParaRPr lang="zh-CN" altLang="en-US"/>
        </a:p>
      </dgm:t>
    </dgm:pt>
    <dgm:pt modelId="{5DEAE604-B454-4827-B063-3B68DFF4948E}">
      <dgm:prSet phldrT="[文本]"/>
      <dgm:spPr/>
      <dgm:t>
        <a:bodyPr/>
        <a:lstStyle/>
        <a:p>
          <a:r>
            <a:rPr lang="en-US" altLang="zh-CN" dirty="0"/>
            <a:t>3</a:t>
          </a:r>
          <a:endParaRPr lang="zh-CN" altLang="en-US" dirty="0"/>
        </a:p>
      </dgm:t>
    </dgm:pt>
    <dgm:pt modelId="{5E81B6DE-6EAE-4CAB-94D4-3723940DC238}" type="parTrans" cxnId="{C54CBD53-D30E-4D15-9A77-85E1B9BAFEEA}">
      <dgm:prSet/>
      <dgm:spPr/>
      <dgm:t>
        <a:bodyPr/>
        <a:lstStyle/>
        <a:p>
          <a:endParaRPr lang="zh-CN" altLang="en-US"/>
        </a:p>
      </dgm:t>
    </dgm:pt>
    <dgm:pt modelId="{C6854543-4BB2-42B7-B228-5DDF3A5C1DC5}" type="sibTrans" cxnId="{C54CBD53-D30E-4D15-9A77-85E1B9BAFEEA}">
      <dgm:prSet/>
      <dgm:spPr/>
      <dgm:t>
        <a:bodyPr/>
        <a:lstStyle/>
        <a:p>
          <a:endParaRPr lang="zh-CN" altLang="en-US"/>
        </a:p>
      </dgm:t>
    </dgm:pt>
    <dgm:pt modelId="{75D1ECDD-D62F-4BBB-9655-06B257634C7C}">
      <dgm:prSet phldrT="[文本]"/>
      <dgm:spPr/>
      <dgm:t>
        <a:bodyPr/>
        <a:lstStyle/>
        <a:p>
          <a:r>
            <a:rPr lang="zh-CN" altLang="en-US" dirty="0"/>
            <a:t>决策变量：无约束变有约束，所有变量</a:t>
          </a:r>
          <a:r>
            <a:rPr lang="en-US" altLang="zh-CN" dirty="0"/>
            <a:t>&gt;=0</a:t>
          </a:r>
          <a:endParaRPr lang="zh-CN" altLang="en-US" dirty="0"/>
        </a:p>
      </dgm:t>
    </dgm:pt>
    <dgm:pt modelId="{AE8A3926-50E4-4DE4-B39D-281FF4DFBF43}" type="parTrans" cxnId="{79A4DA53-98B1-435A-8977-5EB5010933BC}">
      <dgm:prSet/>
      <dgm:spPr/>
      <dgm:t>
        <a:bodyPr/>
        <a:lstStyle/>
        <a:p>
          <a:endParaRPr lang="zh-CN" altLang="en-US"/>
        </a:p>
      </dgm:t>
    </dgm:pt>
    <dgm:pt modelId="{2D149FA3-67D4-4505-B089-704506043D35}" type="sibTrans" cxnId="{79A4DA53-98B1-435A-8977-5EB5010933BC}">
      <dgm:prSet/>
      <dgm:spPr/>
      <dgm:t>
        <a:bodyPr/>
        <a:lstStyle/>
        <a:p>
          <a:endParaRPr lang="zh-CN" altLang="en-US"/>
        </a:p>
      </dgm:t>
    </dgm:pt>
    <dgm:pt modelId="{DA03F7D7-DC94-4BAA-AFB8-D05E6542DAE2}" type="pres">
      <dgm:prSet presAssocID="{FBD88990-F613-48F1-B645-B48CE7D6032A}" presName="linearFlow" presStyleCnt="0">
        <dgm:presLayoutVars>
          <dgm:dir/>
          <dgm:animLvl val="lvl"/>
          <dgm:resizeHandles val="exact"/>
        </dgm:presLayoutVars>
      </dgm:prSet>
      <dgm:spPr/>
    </dgm:pt>
    <dgm:pt modelId="{590AB0C2-483D-4BF7-968D-C989C103D79F}" type="pres">
      <dgm:prSet presAssocID="{02DCF45F-52B8-48A3-97E6-A1F5C5820112}" presName="composite" presStyleCnt="0"/>
      <dgm:spPr/>
    </dgm:pt>
    <dgm:pt modelId="{B2439066-345D-4364-8463-DA455F856857}" type="pres">
      <dgm:prSet presAssocID="{02DCF45F-52B8-48A3-97E6-A1F5C5820112}" presName="parentText" presStyleLbl="alignNode1" presStyleIdx="0" presStyleCnt="3">
        <dgm:presLayoutVars>
          <dgm:chMax val="1"/>
          <dgm:bulletEnabled val="1"/>
        </dgm:presLayoutVars>
      </dgm:prSet>
      <dgm:spPr/>
    </dgm:pt>
    <dgm:pt modelId="{313BDAA8-153B-4161-9959-BD96F0384FE6}" type="pres">
      <dgm:prSet presAssocID="{02DCF45F-52B8-48A3-97E6-A1F5C5820112}" presName="descendantText" presStyleLbl="alignAcc1" presStyleIdx="0" presStyleCnt="3">
        <dgm:presLayoutVars>
          <dgm:bulletEnabled val="1"/>
        </dgm:presLayoutVars>
      </dgm:prSet>
      <dgm:spPr/>
    </dgm:pt>
    <dgm:pt modelId="{A79CFD7C-1EDF-4913-97A2-FFE556C374F1}" type="pres">
      <dgm:prSet presAssocID="{90704E42-0B13-4C00-BF1E-769F90D4E31E}" presName="sp" presStyleCnt="0"/>
      <dgm:spPr/>
    </dgm:pt>
    <dgm:pt modelId="{E5A476E4-2966-4981-83EF-9EFF089DA805}" type="pres">
      <dgm:prSet presAssocID="{663DD256-EC75-4C84-B648-50E3F0B99330}" presName="composite" presStyleCnt="0"/>
      <dgm:spPr/>
    </dgm:pt>
    <dgm:pt modelId="{F7728D9C-F294-4307-916E-4090025D5821}" type="pres">
      <dgm:prSet presAssocID="{663DD256-EC75-4C84-B648-50E3F0B99330}" presName="parentText" presStyleLbl="alignNode1" presStyleIdx="1" presStyleCnt="3">
        <dgm:presLayoutVars>
          <dgm:chMax val="1"/>
          <dgm:bulletEnabled val="1"/>
        </dgm:presLayoutVars>
      </dgm:prSet>
      <dgm:spPr/>
    </dgm:pt>
    <dgm:pt modelId="{5284BCFC-5781-40AB-911C-C6D1A0C7B7F4}" type="pres">
      <dgm:prSet presAssocID="{663DD256-EC75-4C84-B648-50E3F0B99330}" presName="descendantText" presStyleLbl="alignAcc1" presStyleIdx="1" presStyleCnt="3">
        <dgm:presLayoutVars>
          <dgm:bulletEnabled val="1"/>
        </dgm:presLayoutVars>
      </dgm:prSet>
      <dgm:spPr/>
    </dgm:pt>
    <dgm:pt modelId="{A6E816A7-B188-4204-A235-9C02348B56E9}" type="pres">
      <dgm:prSet presAssocID="{BF598CB9-3D4A-4B98-8AC9-EB18086187C6}" presName="sp" presStyleCnt="0"/>
      <dgm:spPr/>
    </dgm:pt>
    <dgm:pt modelId="{AA2260CA-0A0C-42AE-A1B1-23069C1856AF}" type="pres">
      <dgm:prSet presAssocID="{5DEAE604-B454-4827-B063-3B68DFF4948E}" presName="composite" presStyleCnt="0"/>
      <dgm:spPr/>
    </dgm:pt>
    <dgm:pt modelId="{1A353E7C-3AE8-45F3-A086-57CADA2096A2}" type="pres">
      <dgm:prSet presAssocID="{5DEAE604-B454-4827-B063-3B68DFF4948E}" presName="parentText" presStyleLbl="alignNode1" presStyleIdx="2" presStyleCnt="3">
        <dgm:presLayoutVars>
          <dgm:chMax val="1"/>
          <dgm:bulletEnabled val="1"/>
        </dgm:presLayoutVars>
      </dgm:prSet>
      <dgm:spPr/>
    </dgm:pt>
    <dgm:pt modelId="{5F0B043C-530C-41AB-BEE0-808ACE5AEE3B}" type="pres">
      <dgm:prSet presAssocID="{5DEAE604-B454-4827-B063-3B68DFF4948E}" presName="descendantText" presStyleLbl="alignAcc1" presStyleIdx="2" presStyleCnt="3">
        <dgm:presLayoutVars>
          <dgm:bulletEnabled val="1"/>
        </dgm:presLayoutVars>
      </dgm:prSet>
      <dgm:spPr/>
    </dgm:pt>
  </dgm:ptLst>
  <dgm:cxnLst>
    <dgm:cxn modelId="{7ACCB02E-C4F1-4AB5-92EE-B97814B3AD6D}" type="presOf" srcId="{02DCF45F-52B8-48A3-97E6-A1F5C5820112}" destId="{B2439066-345D-4364-8463-DA455F856857}" srcOrd="0" destOrd="0" presId="urn:microsoft.com/office/officeart/2005/8/layout/chevron2"/>
    <dgm:cxn modelId="{ECDB2531-AE5E-42CB-876E-883EE4F3BEEE}" srcId="{663DD256-EC75-4C84-B648-50E3F0B99330}" destId="{FEED5A20-7732-4B74-BDE3-2A540E56B76F}" srcOrd="1" destOrd="0" parTransId="{9BFDF92E-A2B0-4317-B88B-122E27074B82}" sibTransId="{C09E454F-28F8-474C-AE6C-831D2F10D639}"/>
    <dgm:cxn modelId="{B16B543C-E0F7-42F7-AF07-452A4BD33AEC}" srcId="{02DCF45F-52B8-48A3-97E6-A1F5C5820112}" destId="{561040B1-D0F1-4483-8B62-B573CBB7EE54}" srcOrd="1" destOrd="0" parTransId="{ADB6B173-E208-478B-A5A7-06C74FCEA5B2}" sibTransId="{567F90E1-8E4F-4575-95B8-9FBA805B0649}"/>
    <dgm:cxn modelId="{F3BC1D5D-9F29-4769-8327-1A4EE7DFF64D}" type="presOf" srcId="{FBD88990-F613-48F1-B645-B48CE7D6032A}" destId="{DA03F7D7-DC94-4BAA-AFB8-D05E6542DAE2}" srcOrd="0" destOrd="0" presId="urn:microsoft.com/office/officeart/2005/8/layout/chevron2"/>
    <dgm:cxn modelId="{ED6E626B-8306-4881-BB08-AB04A2DE4BF1}" srcId="{FBD88990-F613-48F1-B645-B48CE7D6032A}" destId="{02DCF45F-52B8-48A3-97E6-A1F5C5820112}" srcOrd="0" destOrd="0" parTransId="{42D8A117-34E1-4E2A-9F95-AA130BC7FBD9}" sibTransId="{90704E42-0B13-4C00-BF1E-769F90D4E31E}"/>
    <dgm:cxn modelId="{F55A8F6D-8796-44A8-9F52-14C87CF4E7FF}" type="presOf" srcId="{5DEAE604-B454-4827-B063-3B68DFF4948E}" destId="{1A353E7C-3AE8-45F3-A086-57CADA2096A2}" srcOrd="0" destOrd="0" presId="urn:microsoft.com/office/officeart/2005/8/layout/chevron2"/>
    <dgm:cxn modelId="{A37AB853-69A6-467E-AD00-2F7F334C3AEB}" type="presOf" srcId="{561040B1-D0F1-4483-8B62-B573CBB7EE54}" destId="{313BDAA8-153B-4161-9959-BD96F0384FE6}" srcOrd="0" destOrd="1" presId="urn:microsoft.com/office/officeart/2005/8/layout/chevron2"/>
    <dgm:cxn modelId="{C54CBD53-D30E-4D15-9A77-85E1B9BAFEEA}" srcId="{FBD88990-F613-48F1-B645-B48CE7D6032A}" destId="{5DEAE604-B454-4827-B063-3B68DFF4948E}" srcOrd="2" destOrd="0" parTransId="{5E81B6DE-6EAE-4CAB-94D4-3723940DC238}" sibTransId="{C6854543-4BB2-42B7-B228-5DDF3A5C1DC5}"/>
    <dgm:cxn modelId="{79A4DA53-98B1-435A-8977-5EB5010933BC}" srcId="{5DEAE604-B454-4827-B063-3B68DFF4948E}" destId="{75D1ECDD-D62F-4BBB-9655-06B257634C7C}" srcOrd="0" destOrd="0" parTransId="{AE8A3926-50E4-4DE4-B39D-281FF4DFBF43}" sibTransId="{2D149FA3-67D4-4505-B089-704506043D35}"/>
    <dgm:cxn modelId="{CBDF8197-49FE-40D3-90BF-4C40B2619D47}" srcId="{FBD88990-F613-48F1-B645-B48CE7D6032A}" destId="{663DD256-EC75-4C84-B648-50E3F0B99330}" srcOrd="1" destOrd="0" parTransId="{FCE92C44-C322-499A-BBC8-6EF4AE5E0C2B}" sibTransId="{BF598CB9-3D4A-4B98-8AC9-EB18086187C6}"/>
    <dgm:cxn modelId="{DF210098-9B0D-43E3-B56A-15303C976B0F}" type="presOf" srcId="{2D090891-B572-4923-B834-D366CA59A09C}" destId="{5284BCFC-5781-40AB-911C-C6D1A0C7B7F4}" srcOrd="0" destOrd="0" presId="urn:microsoft.com/office/officeart/2005/8/layout/chevron2"/>
    <dgm:cxn modelId="{6A745899-A8E0-457E-A749-8404B050D1E6}" type="presOf" srcId="{104DBBB3-728D-4F13-930F-ADF7C6B4584B}" destId="{313BDAA8-153B-4161-9959-BD96F0384FE6}" srcOrd="0" destOrd="0" presId="urn:microsoft.com/office/officeart/2005/8/layout/chevron2"/>
    <dgm:cxn modelId="{9E81C8AD-3725-4832-B0A1-E57315EE4DE0}" type="presOf" srcId="{FEED5A20-7732-4B74-BDE3-2A540E56B76F}" destId="{5284BCFC-5781-40AB-911C-C6D1A0C7B7F4}" srcOrd="0" destOrd="1" presId="urn:microsoft.com/office/officeart/2005/8/layout/chevron2"/>
    <dgm:cxn modelId="{BAAA0CCA-C06F-47EE-A3FC-D624F5F08CEB}" srcId="{663DD256-EC75-4C84-B648-50E3F0B99330}" destId="{2D090891-B572-4923-B834-D366CA59A09C}" srcOrd="0" destOrd="0" parTransId="{5EF90145-A60B-4D40-BD95-5B49754039ED}" sibTransId="{9C3B7A84-D401-4940-88EC-9A611E0B447F}"/>
    <dgm:cxn modelId="{BCD613CE-5384-4231-8942-30CF7AB28C8E}" type="presOf" srcId="{75D1ECDD-D62F-4BBB-9655-06B257634C7C}" destId="{5F0B043C-530C-41AB-BEE0-808ACE5AEE3B}" srcOrd="0" destOrd="0" presId="urn:microsoft.com/office/officeart/2005/8/layout/chevron2"/>
    <dgm:cxn modelId="{BD5FF9DD-A9D4-4FBC-9729-B4D900D27E2C}" srcId="{02DCF45F-52B8-48A3-97E6-A1F5C5820112}" destId="{104DBBB3-728D-4F13-930F-ADF7C6B4584B}" srcOrd="0" destOrd="0" parTransId="{24996BC6-15F5-4577-9237-E7AE903A23A2}" sibTransId="{074AEAC2-EE02-4CCE-9B45-FCA7FFA52151}"/>
    <dgm:cxn modelId="{DA985FFA-9F55-46B9-9A83-D6451E5408A1}" type="presOf" srcId="{663DD256-EC75-4C84-B648-50E3F0B99330}" destId="{F7728D9C-F294-4307-916E-4090025D5821}" srcOrd="0" destOrd="0" presId="urn:microsoft.com/office/officeart/2005/8/layout/chevron2"/>
    <dgm:cxn modelId="{7880F8BD-6CB2-4482-9C3A-A3DFC13C911A}" type="presParOf" srcId="{DA03F7D7-DC94-4BAA-AFB8-D05E6542DAE2}" destId="{590AB0C2-483D-4BF7-968D-C989C103D79F}" srcOrd="0" destOrd="0" presId="urn:microsoft.com/office/officeart/2005/8/layout/chevron2"/>
    <dgm:cxn modelId="{860E1CD2-AC09-4535-A0AC-E243D1697A73}" type="presParOf" srcId="{590AB0C2-483D-4BF7-968D-C989C103D79F}" destId="{B2439066-345D-4364-8463-DA455F856857}" srcOrd="0" destOrd="0" presId="urn:microsoft.com/office/officeart/2005/8/layout/chevron2"/>
    <dgm:cxn modelId="{0EAD9A77-2739-4869-B85F-FF18ADF1DB36}" type="presParOf" srcId="{590AB0C2-483D-4BF7-968D-C989C103D79F}" destId="{313BDAA8-153B-4161-9959-BD96F0384FE6}" srcOrd="1" destOrd="0" presId="urn:microsoft.com/office/officeart/2005/8/layout/chevron2"/>
    <dgm:cxn modelId="{2B303D90-862D-464E-9233-93197D090219}" type="presParOf" srcId="{DA03F7D7-DC94-4BAA-AFB8-D05E6542DAE2}" destId="{A79CFD7C-1EDF-4913-97A2-FFE556C374F1}" srcOrd="1" destOrd="0" presId="urn:microsoft.com/office/officeart/2005/8/layout/chevron2"/>
    <dgm:cxn modelId="{A2B946F7-576E-42CE-87B2-15F8F772F517}" type="presParOf" srcId="{DA03F7D7-DC94-4BAA-AFB8-D05E6542DAE2}" destId="{E5A476E4-2966-4981-83EF-9EFF089DA805}" srcOrd="2" destOrd="0" presId="urn:microsoft.com/office/officeart/2005/8/layout/chevron2"/>
    <dgm:cxn modelId="{FC307D6A-CDA9-4C39-9D3D-248F48AF74C7}" type="presParOf" srcId="{E5A476E4-2966-4981-83EF-9EFF089DA805}" destId="{F7728D9C-F294-4307-916E-4090025D5821}" srcOrd="0" destOrd="0" presId="urn:microsoft.com/office/officeart/2005/8/layout/chevron2"/>
    <dgm:cxn modelId="{B7BB0B33-15D9-42D7-B4A2-842CEFFBF126}" type="presParOf" srcId="{E5A476E4-2966-4981-83EF-9EFF089DA805}" destId="{5284BCFC-5781-40AB-911C-C6D1A0C7B7F4}" srcOrd="1" destOrd="0" presId="urn:microsoft.com/office/officeart/2005/8/layout/chevron2"/>
    <dgm:cxn modelId="{EFD480F1-4F2D-49B2-B2E6-BD68FA2A29DF}" type="presParOf" srcId="{DA03F7D7-DC94-4BAA-AFB8-D05E6542DAE2}" destId="{A6E816A7-B188-4204-A235-9C02348B56E9}" srcOrd="3" destOrd="0" presId="urn:microsoft.com/office/officeart/2005/8/layout/chevron2"/>
    <dgm:cxn modelId="{35729F4D-3029-40F0-9E8E-2650CC3FD5B3}" type="presParOf" srcId="{DA03F7D7-DC94-4BAA-AFB8-D05E6542DAE2}" destId="{AA2260CA-0A0C-42AE-A1B1-23069C1856AF}" srcOrd="4" destOrd="0" presId="urn:microsoft.com/office/officeart/2005/8/layout/chevron2"/>
    <dgm:cxn modelId="{C238F20E-A59B-4797-9416-791EB627E644}" type="presParOf" srcId="{AA2260CA-0A0C-42AE-A1B1-23069C1856AF}" destId="{1A353E7C-3AE8-45F3-A086-57CADA2096A2}" srcOrd="0" destOrd="0" presId="urn:microsoft.com/office/officeart/2005/8/layout/chevron2"/>
    <dgm:cxn modelId="{BABA88E3-7D49-4447-92AB-8464C94D69C9}" type="presParOf" srcId="{AA2260CA-0A0C-42AE-A1B1-23069C1856AF}" destId="{5F0B043C-530C-41AB-BEE0-808ACE5AEE3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39066-345D-4364-8463-DA455F856857}">
      <dsp:nvSpPr>
        <dsp:cNvPr id="0" name=""/>
        <dsp:cNvSpPr/>
      </dsp:nvSpPr>
      <dsp:spPr>
        <a:xfrm rot="5400000">
          <a:off x="-289718" y="292805"/>
          <a:ext cx="1931458" cy="13520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altLang="zh-CN" sz="4000" kern="1200" dirty="0"/>
            <a:t>1</a:t>
          </a:r>
          <a:endParaRPr lang="zh-CN" altLang="en-US" sz="4000" kern="1200" dirty="0"/>
        </a:p>
      </dsp:txBody>
      <dsp:txXfrm rot="-5400000">
        <a:off x="1" y="679096"/>
        <a:ext cx="1352020" cy="579438"/>
      </dsp:txXfrm>
    </dsp:sp>
    <dsp:sp modelId="{313BDAA8-153B-4161-9959-BD96F0384FE6}">
      <dsp:nvSpPr>
        <dsp:cNvPr id="0" name=""/>
        <dsp:cNvSpPr/>
      </dsp:nvSpPr>
      <dsp:spPr>
        <a:xfrm rot="5400000">
          <a:off x="4112286" y="-2757179"/>
          <a:ext cx="1255447" cy="67759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zh-CN" altLang="en-US" sz="2500" kern="1200" dirty="0"/>
            <a:t>目标函数：</a:t>
          </a:r>
          <a:r>
            <a:rPr lang="en-US" altLang="zh-CN" sz="2500" kern="1200" dirty="0"/>
            <a:t>max</a:t>
          </a:r>
          <a:r>
            <a:rPr lang="zh-CN" altLang="en-US" sz="2500" kern="1200" dirty="0"/>
            <a:t>变成</a:t>
          </a:r>
          <a:r>
            <a:rPr lang="en-US" altLang="zh-CN" sz="2500" kern="1200" dirty="0"/>
            <a:t>min</a:t>
          </a:r>
          <a:endParaRPr lang="zh-CN" altLang="en-US" sz="2500" kern="1200" dirty="0"/>
        </a:p>
        <a:p>
          <a:pPr marL="228600" lvl="1" indent="-228600" algn="l" defTabSz="1111250">
            <a:lnSpc>
              <a:spcPct val="90000"/>
            </a:lnSpc>
            <a:spcBef>
              <a:spcPct val="0"/>
            </a:spcBef>
            <a:spcAft>
              <a:spcPct val="15000"/>
            </a:spcAft>
            <a:buChar char="•"/>
          </a:pPr>
          <a:r>
            <a:rPr lang="zh-CN" altLang="en-US" sz="2500" kern="1200" dirty="0"/>
            <a:t>不等式调整：使得</a:t>
          </a:r>
          <a:r>
            <a:rPr lang="en-US" altLang="zh-CN" sz="2500" kern="1200" dirty="0"/>
            <a:t>bi&gt;0</a:t>
          </a:r>
          <a:r>
            <a:rPr lang="zh-CN" altLang="en-US" sz="2500" kern="1200" dirty="0"/>
            <a:t>，同时变号</a:t>
          </a:r>
        </a:p>
      </dsp:txBody>
      <dsp:txXfrm rot="-5400000">
        <a:off x="1352020" y="64373"/>
        <a:ext cx="6714693" cy="1132875"/>
      </dsp:txXfrm>
    </dsp:sp>
    <dsp:sp modelId="{F7728D9C-F294-4307-916E-4090025D5821}">
      <dsp:nvSpPr>
        <dsp:cNvPr id="0" name=""/>
        <dsp:cNvSpPr/>
      </dsp:nvSpPr>
      <dsp:spPr>
        <a:xfrm rot="5400000">
          <a:off x="-289718" y="2033323"/>
          <a:ext cx="1931458" cy="13520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altLang="zh-CN" sz="4000" kern="1200" dirty="0"/>
            <a:t>2</a:t>
          </a:r>
          <a:endParaRPr lang="zh-CN" altLang="en-US" sz="4000" kern="1200" dirty="0"/>
        </a:p>
      </dsp:txBody>
      <dsp:txXfrm rot="-5400000">
        <a:off x="1" y="2419614"/>
        <a:ext cx="1352020" cy="579438"/>
      </dsp:txXfrm>
    </dsp:sp>
    <dsp:sp modelId="{5284BCFC-5781-40AB-911C-C6D1A0C7B7F4}">
      <dsp:nvSpPr>
        <dsp:cNvPr id="0" name=""/>
        <dsp:cNvSpPr/>
      </dsp:nvSpPr>
      <dsp:spPr>
        <a:xfrm rot="5400000">
          <a:off x="4112286" y="-1016661"/>
          <a:ext cx="1255447" cy="67759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zh-CN" altLang="en-US" sz="2500" kern="1200" dirty="0"/>
            <a:t>方程：不等式变成等式</a:t>
          </a:r>
        </a:p>
        <a:p>
          <a:pPr marL="228600" lvl="1" indent="-228600" algn="l" defTabSz="1111250">
            <a:lnSpc>
              <a:spcPct val="90000"/>
            </a:lnSpc>
            <a:spcBef>
              <a:spcPct val="0"/>
            </a:spcBef>
            <a:spcAft>
              <a:spcPct val="15000"/>
            </a:spcAft>
            <a:buChar char="•"/>
          </a:pPr>
          <a:r>
            <a:rPr lang="zh-CN" altLang="en-US" sz="2500" kern="1200" dirty="0"/>
            <a:t>可能需要添加新的松弛变量或剩余变量</a:t>
          </a:r>
        </a:p>
      </dsp:txBody>
      <dsp:txXfrm rot="-5400000">
        <a:off x="1352020" y="1804891"/>
        <a:ext cx="6714693" cy="1132875"/>
      </dsp:txXfrm>
    </dsp:sp>
    <dsp:sp modelId="{1A353E7C-3AE8-45F3-A086-57CADA2096A2}">
      <dsp:nvSpPr>
        <dsp:cNvPr id="0" name=""/>
        <dsp:cNvSpPr/>
      </dsp:nvSpPr>
      <dsp:spPr>
        <a:xfrm rot="5400000">
          <a:off x="-289718" y="3773840"/>
          <a:ext cx="1931458" cy="13520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altLang="zh-CN" sz="4000" kern="1200" dirty="0"/>
            <a:t>3</a:t>
          </a:r>
          <a:endParaRPr lang="zh-CN" altLang="en-US" sz="4000" kern="1200" dirty="0"/>
        </a:p>
      </dsp:txBody>
      <dsp:txXfrm rot="-5400000">
        <a:off x="1" y="4160131"/>
        <a:ext cx="1352020" cy="579438"/>
      </dsp:txXfrm>
    </dsp:sp>
    <dsp:sp modelId="{5F0B043C-530C-41AB-BEE0-808ACE5AEE3B}">
      <dsp:nvSpPr>
        <dsp:cNvPr id="0" name=""/>
        <dsp:cNvSpPr/>
      </dsp:nvSpPr>
      <dsp:spPr>
        <a:xfrm rot="5400000">
          <a:off x="4112286" y="723856"/>
          <a:ext cx="1255447" cy="67759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zh-CN" altLang="en-US" sz="2500" kern="1200" dirty="0"/>
            <a:t>决策变量：无约束变有约束，所有变量</a:t>
          </a:r>
          <a:r>
            <a:rPr lang="en-US" altLang="zh-CN" sz="2500" kern="1200" dirty="0"/>
            <a:t>&gt;=0</a:t>
          </a:r>
          <a:endParaRPr lang="zh-CN" altLang="en-US" sz="2500" kern="1200" dirty="0"/>
        </a:p>
      </dsp:txBody>
      <dsp:txXfrm rot="-5400000">
        <a:off x="1352020" y="3545408"/>
        <a:ext cx="6714693" cy="11328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5:50:46.042"/>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16.348"/>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17.530"/>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20.348"/>
    </inkml:context>
    <inkml:brush xml:id="br0">
      <inkml:brushProperty name="width" value="0.35" units="cm"/>
      <inkml:brushProperty name="height" value="0.35" units="cm"/>
      <inkml:brushProperty name="color" value="#E71224"/>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34.685"/>
    </inkml:context>
    <inkml:brush xml:id="br0">
      <inkml:brushProperty name="width" value="0.1" units="cm"/>
      <inkml:brushProperty name="height" value="0.1" units="cm"/>
      <inkml:brushProperty name="color" value="#AE198D"/>
      <inkml:brushProperty name="inkEffects" value="galaxy"/>
      <inkml:brushProperty name="anchorX" value="-3130.16113"/>
      <inkml:brushProperty name="anchorY" value="-3101.66626"/>
      <inkml:brushProperty name="scaleFactor" value="0.5"/>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53.694"/>
    </inkml:context>
    <inkml:brush xml:id="br0">
      <inkml:brushProperty name="width" value="0.1" units="cm"/>
      <inkml:brushProperty name="height" value="0.1" units="cm"/>
      <inkml:brushProperty name="color" value="#AB008B"/>
    </inkml:brush>
  </inkml:definitions>
  <inkml:trace contextRef="#ctx0" brushRef="#br0">8 1 24575,'-1'0'0,"1"0"0,-1 1 0,1-1 0,0 0 0,-1 0 0,1 1 0,0-1 0,0 0 0,-1 1 0,1-1 0,0 0 0,0 1 0,-1-1 0,1 1 0,0-1 0,0 0 0,0 1 0,0-1 0,0 1 0,-1-1 0,1 1 0,0-1 0,0 0 0,0 1 0,-1 14 0,1-12 0,-1 11 0,1 0 0,1 1 0,1-1 0,0 0 0,0 0 0,2 0 0,8 24 0,-2-9 0,7 37 0,-15-53-13,-1 1 0,-1-1-1,0 16 1,-1-6-1299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57.946"/>
    </inkml:context>
    <inkml:brush xml:id="br0">
      <inkml:brushProperty name="width" value="0.1" units="cm"/>
      <inkml:brushProperty name="height" value="0.1" units="cm"/>
      <inkml:brushProperty name="color" value="#AB008B"/>
    </inkml:brush>
  </inkml:definitions>
  <inkml:trace contextRef="#ctx0" brushRef="#br0">1 1 24575,'793'0'-1365,"-765"0"-5461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54.133"/>
    </inkml:context>
    <inkml:brush xml:id="br0">
      <inkml:brushProperty name="width" value="0.1" units="cm"/>
      <inkml:brushProperty name="height" value="0.1" units="cm"/>
      <inkml:brushProperty name="color" value="#AB008B"/>
    </inkml:brush>
  </inkml:definitions>
  <inkml:trace contextRef="#ctx0" brushRef="#br0">1 1 24575,'3'3'0,"0"0"0,0 0 0,0 1 0,0-1 0,-1 1 0,1 0 0,-1 0 0,0 0 0,0 0 0,1 5 0,9 39 14,-2 0 1,8 90-1,-6-31-1422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56.479"/>
    </inkml:context>
    <inkml:brush xml:id="br0">
      <inkml:brushProperty name="width" value="0.1" units="cm"/>
      <inkml:brushProperty name="height" value="0.1" units="cm"/>
      <inkml:brushProperty name="color" value="#AB008B"/>
    </inkml:brush>
  </inkml:definitions>
  <inkml:trace contextRef="#ctx0" brushRef="#br0">1 1 24575,'7'-1'0,"-1"2"0,1-1 0,0 1 0,8 1 0,-13-1 0,1 0 0,-1 0 0,0 0 0,1 0 0,-1 0 0,0 1 0,0-1 0,0 1 0,0-1 0,0 1 0,0 0 0,0 0 0,0 0 0,1 2 0,7 12 0,-1 1 0,0 0 0,-1 0 0,-1 0 0,-1 1 0,6 29 0,-7-32 0,11 25 0,-9-24 0,7 21 0,-10-22 0,-3-7 0,2 0 0,-1 0 0,1 0 0,7 13 0,-5-11 14,0 0 0,-1 1 0,0-1 1,-1 1-1,2 12 0,6 18-1464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57.045"/>
    </inkml:context>
    <inkml:brush xml:id="br0">
      <inkml:brushProperty name="width" value="0.1" units="cm"/>
      <inkml:brushProperty name="height" value="0.1" units="cm"/>
      <inkml:brushProperty name="color" value="#AB008B"/>
    </inkml:brush>
  </inkml:definitions>
  <inkml:trace contextRef="#ctx0" brushRef="#br0">1 0 24575,'0'6'0,"0"8"0,1 14 0,4 15 0,1 13 0,2 10 0,1 6 0,-3-4 0,-1-8 0,-2-12 0,-1-12 0,-2-10 0,1-7 0,-2-6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59.156"/>
    </inkml:context>
    <inkml:brush xml:id="br0">
      <inkml:brushProperty name="width" value="0.1" units="cm"/>
      <inkml:brushProperty name="height" value="0.1" units="cm"/>
      <inkml:brushProperty name="color" value="#AB008B"/>
    </inkml:brush>
  </inkml:definitions>
  <inkml:trace contextRef="#ctx0" brushRef="#br0">1 0 24575,'37'0'0,"-1"2"0,53 8 0,-40-1 0,-12-3 0,55 17 0,-3 3 0,36 13 0,-111-33-1365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5:50:46.890"/>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00.524"/>
    </inkml:context>
    <inkml:brush xml:id="br0">
      <inkml:brushProperty name="width" value="0.1" units="cm"/>
      <inkml:brushProperty name="height" value="0.1" units="cm"/>
      <inkml:brushProperty name="color" value="#AB008B"/>
    </inkml:brush>
  </inkml:definitions>
  <inkml:trace contextRef="#ctx0" brushRef="#br0">1 749 24575,'1'0'0,"0"-1"0,0 0 0,1 1 0,-1-1 0,0 0 0,0 0 0,0 0 0,0 0 0,0 0 0,0 0 0,0 0 0,0 0 0,0 0 0,-1-1 0,1 1 0,0-2 0,3-2 0,15-25 0,29-63 0,5-38 0,4-45 34,-36 107-500,2 0-1,36-71 1,-50 122-6360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01.014"/>
    </inkml:context>
    <inkml:brush xml:id="br0">
      <inkml:brushProperty name="width" value="0.1" units="cm"/>
      <inkml:brushProperty name="height" value="0.1" units="cm"/>
      <inkml:brushProperty name="color" value="#AB008B"/>
    </inkml:brush>
  </inkml:definitions>
  <inkml:trace contextRef="#ctx0" brushRef="#br0">0 603 24575,'1'-3'0,"0"-1"0,-1 1 0,1 0 0,1-1 0,-1 1 0,0 0 0,1 0 0,0 0 0,4-6 0,0-2 0,203-351 0,-184 317 0,29-75 0,-41 93-1365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01.676"/>
    </inkml:context>
    <inkml:brush xml:id="br0">
      <inkml:brushProperty name="width" value="0.1" units="cm"/>
      <inkml:brushProperty name="height" value="0.1" units="cm"/>
      <inkml:brushProperty name="color" value="#AB008B"/>
    </inkml:brush>
  </inkml:definitions>
  <inkml:trace contextRef="#ctx0" brushRef="#br0">1 1 24575,'18'0'0,"3"0"0,31 3 0,-45-2 0,0 1 0,1 0 0,-1 0 0,0 0 0,0 1 0,0 0 0,12 7 0,42 33 0,66 61 0,-123-101 0,193 190 0,-68-63 0,-75-76-1365,-36-37-5461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02.082"/>
    </inkml:context>
    <inkml:brush xml:id="br0">
      <inkml:brushProperty name="width" value="0.1" units="cm"/>
      <inkml:brushProperty name="height" value="0.1" units="cm"/>
      <inkml:brushProperty name="color" value="#AB008B"/>
    </inkml:brush>
  </inkml:definitions>
  <inkml:trace contextRef="#ctx0" brushRef="#br0">1 1 24575,'3'0'0,"4"3"0,9 5 0,18 17 0,25 20 0,26 21 0,27 23 0,28 16-2413,21 11 2413,12-3 0,-5-7-1499,-20-15 1499,-27-21 0,-31-19 0,-30-19-4279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03.121"/>
    </inkml:context>
    <inkml:brush xml:id="br0">
      <inkml:brushProperty name="width" value="0.1" units="cm"/>
      <inkml:brushProperty name="height" value="0.1" units="cm"/>
      <inkml:brushProperty name="color" value="#AB008B"/>
    </inkml:brush>
  </inkml:definitions>
  <inkml:trace contextRef="#ctx0" brushRef="#br0">1 57 24575,'1'0'0,"4"-2"0,5 0 0,6-3 0,2-2 0,0-1 0,0 0 0,-1 2 0,-2 2 0,-1 0 0,2 1 0,0-1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03.639"/>
    </inkml:context>
    <inkml:brush xml:id="br0">
      <inkml:brushProperty name="width" value="0.1" units="cm"/>
      <inkml:brushProperty name="height" value="0.1" units="cm"/>
      <inkml:brushProperty name="color" value="#AB008B"/>
    </inkml:brush>
  </inkml:definitions>
  <inkml:trace contextRef="#ctx0" brushRef="#br0">1 76 24575,'1'0'0,"3"0"0,1 0 0,2 0 0,5 0 0,6 0 0,5 0 0,5-2 0,6 1 0,5-1 0,2-3 0,1-1 0,1-4 0,-1-1 0,-1-1 0,-4 0 0,-7 3 0,-9 3-8191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04.052"/>
    </inkml:context>
    <inkml:brush xml:id="br0">
      <inkml:brushProperty name="width" value="0.1" units="cm"/>
      <inkml:brushProperty name="height" value="0.1" units="cm"/>
      <inkml:brushProperty name="color" value="#AB008B"/>
    </inkml:brush>
  </inkml:definitions>
  <inkml:trace contextRef="#ctx0" brushRef="#br0">1 45 24575,'70'0'0,"171"-2"0,-2-16 0,-177 7 94,11-1-1553,-55 10-5367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05.313"/>
    </inkml:context>
    <inkml:brush xml:id="br0">
      <inkml:brushProperty name="width" value="0.1" units="cm"/>
      <inkml:brushProperty name="height" value="0.1" units="cm"/>
      <inkml:brushProperty name="color" value="#AB008B"/>
    </inkml:brush>
  </inkml:definitions>
  <inkml:trace contextRef="#ctx0" brushRef="#br0">1 423 24575,'0'-2'0,"4"-2"0,4-4 0,4-7 0,5-9 0,4-3 0,3-5 0,0-2 0,1-3 0,0-5 0,1-2 0,1 3 0,-1 4 0,-3 7 0,-4 6 0,-6 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05.613"/>
    </inkml:context>
    <inkml:brush xml:id="br0">
      <inkml:brushProperty name="width" value="0.1" units="cm"/>
      <inkml:brushProperty name="height" value="0.1" units="cm"/>
      <inkml:brushProperty name="color" value="#AB008B"/>
    </inkml:brush>
  </inkml:definitions>
  <inkml:trace contextRef="#ctx0" brushRef="#br0">1 287 24575,'1'-4'0,"2"-4"0,3-1 0,1 1 0,-1-1 0,2-2 0,4-5 0,5-12 0,3-8 0,5-13 0,3-8 0,-4 5-8191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05.864"/>
    </inkml:context>
    <inkml:brush xml:id="br0">
      <inkml:brushProperty name="width" value="0.1" units="cm"/>
      <inkml:brushProperty name="height" value="0.1" units="cm"/>
      <inkml:brushProperty name="color" value="#AB008B"/>
    </inkml:brush>
  </inkml:definitions>
  <inkml:trace contextRef="#ctx0" brushRef="#br0">1 237 24575,'1'-5'0,"3"-2"0,0-3 0,1-1 0,-1-1 0,3-2 0,1-1 0,1-2 0,2-5 0,0 0 0,0-1 0,0 0 0,1 1 0,-2 4 0,-1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5:51:05.039"/>
    </inkml:context>
    <inkml:brush xml:id="br0">
      <inkml:brushProperty name="width" value="0.035" units="cm"/>
      <inkml:brushProperty name="height" value="0.035" units="cm"/>
      <inkml:brushProperty name="color" value="#E71224"/>
    </inkml:brush>
  </inkml:definitions>
  <inkml:trace contextRef="#ctx0" brushRef="#br0">414 10 24575,'0'0'0,"0"0"0,0 0 0,0 0 0,0 0 0,0 0 0,0-1 0,0 1 0,0 0 0,0 0 0,0 0 0,0 0 0,0 0 0,0 0 0,0 0 0,0 0 0,0 0 0,0-1 0,0 1 0,0 0 0,0 0 0,0 0 0,0 0 0,0 0 0,0 0 0,1 0 0,-1 0 0,0 0 0,0 0 0,0 0 0,0-1 0,0 1 0,0 0 0,0 0 0,0 0 0,0 0 0,0 0 0,0 0 0,0 0 0,1 0 0,-1 0 0,0 0 0,0 0 0,0 0 0,0 0 0,0 0 0,0 0 0,0 0 0,0 0 0,1 0 0,-11-3 0,-6 2 0,8 0 0,0 0 0,0 1 0,-1 0 0,1 1 0,0 0 0,-8 1 0,11 1 0,0 0 0,1 0 0,0 0 0,0 1 0,0-1 0,0 1 0,0 0 0,1 0 0,0 0 0,-4 7 0,2-4 0,-4 5 0,1-1 0,0 0 0,-1 0 0,0-1 0,-15 12 0,-30 17 0,33-26 0,-32 29 0,45-32 0,0 0 0,1 0 0,0 0 0,-8 16 0,11-17 0,1-4 0,0 0 0,1 0 0,-1 0 0,2 1 0,-1-1 0,0 1 0,1-1 0,0 1 0,0-1 0,1 1 0,0 11 0,-1-4 0,-3 24 0,2-24 0,-1 25 0,3 35 0,0 45 0,1-115 0,-1-1 0,1 1 0,-1 0 0,1 0 0,0 0 0,0-1 0,0 1 0,0-1 0,1 1 0,-1-1 0,1 1 0,0-1 0,-1 0 0,4 4 0,0-2 0,-1 0 0,1 0 0,0 0 0,0-1 0,10 5 0,63 40 0,-42-32 0,2-2 0,0-1 0,47 10 0,-56-16 0,9 3 0,-11-2 0,0-1 0,0-2 0,31 3 0,-5-4 0,24 1 0,-67-5 0,0-1 0,0 0 0,0 0 0,0-1 0,16-6 0,-12 3 0,-1-1 0,-1-1 0,1 0 0,-1 0 0,0-1 0,-1-1 0,0 0 0,14-15 0,-13 10 0,0 0 0,0-1 0,-1 0 0,-1 0 0,16-34 0,-20 31 0,0 0 0,-1 0 0,-1-1 0,0 1 0,1-27 0,-5 39 0,1-9 0,0-1 0,-3-26 0,2 38 0,-1-1 0,0 0 0,0 0 0,-1 1 0,0-1 0,1 1 0,-1-1 0,-1 1 0,1 0 0,-1 0 0,1 0 0,-7-7 0,-31-28 0,18 19 0,-32-41 0,37 38 0,-10-13 0,-38-41 0,54 67 0,1 0 0,-1 1 0,0 0 0,-1 1 0,0 0 0,0 1 0,-1 0 0,-15-5 0,-22-12 0,37 18 0,1-1 0,-1 2 0,-20-6 0,-14-3 0,30 11-1365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06.305"/>
    </inkml:context>
    <inkml:brush xml:id="br0">
      <inkml:brushProperty name="width" value="0.1" units="cm"/>
      <inkml:brushProperty name="height" value="0.1" units="cm"/>
      <inkml:brushProperty name="color" value="#AB008B"/>
    </inkml:brush>
  </inkml:definitions>
  <inkml:trace contextRef="#ctx0" brushRef="#br0">1 73 24575,'0'-2'0,"0"-3"0,0-2 0,0-3 0,0-2 0,1 1 0,2-1 0,3-1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13.622"/>
    </inkml:context>
    <inkml:brush xml:id="br0">
      <inkml:brushProperty name="width" value="0.35" units="cm"/>
      <inkml:brushProperty name="height" value="0.35" units="cm"/>
      <inkml:brushProperty name="color" value="#66CC00"/>
    </inkml:brush>
  </inkml:definitions>
  <inkml:trace contextRef="#ctx0" brushRef="#br0">1 1 24575,'1'0'0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14.078"/>
    </inkml:context>
    <inkml:brush xml:id="br0">
      <inkml:brushProperty name="width" value="0.35" units="cm"/>
      <inkml:brushProperty name="height" value="0.35" units="cm"/>
      <inkml:brushProperty name="color" value="#66CC00"/>
    </inkml:brush>
  </inkml:definitions>
  <inkml:trace contextRef="#ctx0" brushRef="#br0">1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14.453"/>
    </inkml:context>
    <inkml:brush xml:id="br0">
      <inkml:brushProperty name="width" value="0.35" units="cm"/>
      <inkml:brushProperty name="height" value="0.35" units="cm"/>
      <inkml:brushProperty name="color" value="#66CC00"/>
    </inkml:brush>
  </inkml:definitions>
  <inkml:trace contextRef="#ctx0" brushRef="#br0">1 9 24575,'0'-3'0,"0"-2"0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14.798"/>
    </inkml:context>
    <inkml:brush xml:id="br0">
      <inkml:brushProperty name="width" value="0.35" units="cm"/>
      <inkml:brushProperty name="height" value="0.35" units="cm"/>
      <inkml:brushProperty name="color" value="#66CC00"/>
    </inkml:brush>
  </inkml:definitions>
  <inkml:trace contextRef="#ctx0" brushRef="#br0">58 0 24575,'-2'0'0,"-1"0"0,-3 0 0,-1 0 0,-1 0 0,-2 0 0,-1 0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6:15.808"/>
    </inkml:context>
    <inkml:brush xml:id="br0">
      <inkml:brushProperty name="width" value="0.35" units="cm"/>
      <inkml:brushProperty name="height" value="0.35" units="cm"/>
      <inkml:brushProperty name="color" value="#66CC00"/>
    </inkml:brush>
  </inkml:definitions>
  <inkml:trace contextRef="#ctx0" brushRef="#br0">6 30 24575,'0'0'0,"-1"1"0,1-1 0,0 0 0,-1 0 0,1 0 0,0 1 0,-1-1 0,1 0 0,0 0 0,-1 1 0,1-1 0,0 0 0,0 0 0,0 1 0,-1-1 0,1 0 0,0 1 0,0-1 0,0 0 0,0 1 0,-1-1 0,1 1 0,0-1 0,0 0 0,0 1 0,0-1 0,0 0 0,0 1 0,0-1 0,0 1 0,0-1 0,0 0 0,0 1 0,1-1 0,1 15 0,2 0 0,0-1 0,0 0 0,2 0 0,0 0 0,14 24 0,-19-36 0,0-1 0,0 0 0,0 0 0,0 1 0,0-1 0,0 0 0,1 0 0,-1 0 0,0 0 0,0 0 0,1-1 0,-1 1 0,1 0 0,-1 0 0,0-1 0,1 1 0,-1-1 0,1 0 0,0 1 0,-1-1 0,1 0 0,-1 0 0,1 0 0,-1 0 0,1 0 0,0 0 0,-1 0 0,1-1 0,-1 1 0,1 0 0,1-2 0,0 1 0,0-1 0,0 1 0,0-1 0,-1 0 0,1 0 0,-1 0 0,1-1 0,-1 1 0,0 0 0,0-1 0,0 0 0,0 1 0,0-1 0,1-3 0,5-11 0,2 0 0,-1 1 0,19-22 0,-26 35 0,1-1 0,-1 1 0,-1-1 0,1 1 0,-1-1 0,1 0 0,-1 1 0,0-1 0,0 0 0,0 0 0,-1 0 0,0-8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5:51:11.544"/>
    </inkml:context>
    <inkml:brush xml:id="br0">
      <inkml:brushProperty name="width" value="0.035" units="cm"/>
      <inkml:brushProperty name="height" value="0.035" units="cm"/>
      <inkml:brushProperty name="color" value="#E71224"/>
    </inkml:brush>
  </inkml:definitions>
  <inkml:trace contextRef="#ctx0" brushRef="#br0">26 44 24575,'1'0'0,"0"0"0,-1 0 0,1 0 0,-1 0 0,1 0 0,0 0 0,-1 0 0,1 0 0,-1 1 0,1-1 0,-1 0 0,1 0 0,0 1 0,-1-1 0,1 0 0,-1 0 0,1 1 0,-1-1 0,0 1 0,1-1 0,-1 0 0,1 1 0,-1-1 0,0 1 0,1 0 0,2 15 0,0 0 0,-3-15 0,0-1 0,1 1 0,-1-1 0,1 1 0,-1-1 0,0 1 0,1-1 0,-1 0 0,1 1 0,-1-1 0,1 0 0,0 1 0,-1-1 0,1 0 0,-1 1 0,1-1 0,-1 0 0,1 0 0,0 0 0,-1 0 0,1 0 0,0 0 0,-1 0 0,1 0 0,1 0 0,2 0 0,0 0 0,1-1 0,-1 0 0,1 0 0,-1 0 0,0 0 0,0 0 0,6-4 0,-9 5 0,0-1 0,0 1 0,-1-1 0,1 1 0,0-1 0,0 1 0,-1-1 0,1 0 0,0 0 0,-1 1 0,1-1 0,-1 0 0,1 0 0,-1 0 0,1 0 0,-1 1 0,1-1 0,-1 0 0,0 0 0,0 0 0,1 0 0,-1 0 0,0 0 0,0 0 0,0 0 0,0 0 0,0 0 0,0 0 0,0 0 0,-1 0 0,1 0 0,0 0 0,0 0 0,-1 0 0,1 0 0,-1 1 0,1-1 0,-1 0 0,1 0 0,-1 0 0,1 1 0,-1-1 0,-1-1 0,1 1 0,1 0 0,-1 0 0,0 0 0,1 0 0,-1 0 0,0 0 0,0 1 0,0-1 0,0 0 0,0 0 0,0 1 0,0-1 0,0 1 0,0-1 0,0 1 0,0-1 0,0 1 0,0 0 0,-1-1 0,1 1 0,0 0 0,0 0 0,0 0 0,-1 0 0,1 0 0,0 0 0,0 0 0,0 1 0,0-1 0,-1 0 0,1 0 0,0 1 0,0-1 0,0 1 0,0-1 0,0 1 0,-1 1 0,-3 1 0,1 1 0,-1 0 0,1 0 0,0 0 0,0 0 0,-3 6 0,-1 0 0,3-4 0,0 0 0,-8 14 0,13-19 0,-1 0 0,0 0 0,1 0 0,-1 1 0,1-1 0,-1 0 0,1 1 0,0-1 0,-1 0 0,1 1 0,0-1 0,0 1 0,0-1 0,0 0 0,0 1 0,0-1 0,1 1 0,-1-1 0,0 0 0,1 1 0,-1-1 0,1 0 0,0 2 0,-1-3 0,1 1 0,0 0 0,-1-1 0,1 1 0,-1-1 0,1 1 0,0-1 0,-1 0 0,1 1 0,0-1 0,-1 0 0,1 1 0,0-1 0,-1 0 0,1 0 0,0 1 0,0-1 0,0 0 0,-1 0 0,1 0 0,0 0 0,0 0 0,-1 0 0,1 0 0,0-1 0,0 1 0,-1 0 0,1 0 0,0 0 0,0-1 0,-1 1 0,1 0 0,0-1 0,-1 1 0,1-1 0,0 1 0,-1-1 0,1 1 0,0-2 0,1 1 0,0-1 0,0 1 0,-1-1 0,1 0 0,-1 0 0,1 1 0,-1-1 0,0 0 0,0 0 0,1 0 0,-1-1 0,0-2 0,-1-9 0,0 11 0,2 8 0,-2-4 0,1 0 0,0 0 0,-1 0 0,1-1 0,0 1 0,-1 0 0,1-1 0,0 1 0,0 0 0,0-1 0,0 1 0,0-1 0,0 1 0,0-1 0,-1 0 0,1 1 0,0-1 0,0 0 0,0 0 0,0 0 0,1 0 0,-1 1 0,0-1 0,0-1 0,0 1 0,0 0 0,0 0 0,0 0 0,0 0 0,0-1 0,0 1 0,0-1 0,-1 1 0,1 0 0,0-1 0,0 0 0,0 1 0,0-1 0,0 1 0,-1-1 0,1 0 0,0 0 0,-1 1 0,1-1 0,0 0 0,-1 0 0,1 0 0,-1 0 0,1 0 0,-1 0 0,1-1 0,0-6 0,1 0 0,0 0 0,1 0 0,0 1 0,0-1 0,0 1 0,6-9 0,1-3 0,-10 19 0,0 0 0,0 0 0,0 0 0,0-1 0,1 1 0,-1 0 0,0 0 0,0 0 0,0 0 0,0-1 0,0 1 0,0 0 0,0 0 0,0 0 0,0 0 0,0-1 0,0 1 0,0 0 0,0 0 0,0 0 0,-1 0 0,1-1 0,0 1 0,0 0 0,0 0 0,0 0 0,0 0 0,0 0 0,0 0 0,0-1 0,0 1 0,-1 0 0,1 0 0,0 0 0,0 0 0,0 0 0,0 0 0,0 0 0,-1-1 0,-9-1 0,-12 3 0,21-1 0,-1 1 0,0-1 0,0 1 0,1-1 0,-1 1 0,1 0 0,-1 0 0,0 0 0,1 0 0,-1 0 0,1 0 0,0 0 0,-1 1 0,1-1 0,0 0 0,0 1 0,0-1 0,0 1 0,-2 2 0,-14 33 0,15-32 0,0 1 0,-9 24 0,11-28 0,-1 0 0,1 0 0,-1 0 0,1 1 0,0-1 0,0 0 0,0 1 0,0-1 0,0 0 0,1 5 0,-1-7 0,0 1 0,1-1 0,-1 1 0,0-1 0,0 1 0,1-1 0,-1 1 0,0-1 0,1 1 0,-1-1 0,0 0 0,1 1 0,-1-1 0,1 0 0,-1 1 0,1-1 0,-1 0 0,0 0 0,1 1 0,-1-1 0,1 0 0,0 0 0,-1 0 0,1 1 0,-1-1 0,1 0 0,-1 0 0,1 0 0,-1 0 0,1 0 0,-1 0 0,1 0 0,-1 0 0,1-1 0,-1 1 0,1 0 0,-1 0 0,1 0 0,-1-1 0,1 1 0,0 0 0,1-1 0,-1 0 0,1 0 0,-1 0 0,1 0 0,-1 0 0,0 0 0,1 0 0,-1 0 0,0-1 0,0 1 0,1-2 0,0-1-1365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10.318"/>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11.495"/>
    </inkml:context>
    <inkml:brush xml:id="br0">
      <inkml:brushProperty name="width" value="0.35" units="cm"/>
      <inkml:brushProperty name="height" value="0.35" units="cm"/>
      <inkml:brushProperty name="color" value="#E71224"/>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12.532"/>
    </inkml:context>
    <inkml:brush xml:id="br0">
      <inkml:brushProperty name="width" value="0.35" units="cm"/>
      <inkml:brushProperty name="height" value="0.35" units="cm"/>
      <inkml:brushProperty name="color" value="#E71224"/>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13.545"/>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11:05:15.306"/>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2591A2-6D87-4AA0-AECA-16B108F0A944}" type="datetimeFigureOut">
              <a:rPr lang="zh-CN" altLang="en-US" smtClean="0"/>
              <a:t>2025/3/26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046E4-5C2F-45EB-A1BF-FB3E61B3E1AF}" type="slidenum">
              <a:rPr lang="zh-CN" altLang="en-US" smtClean="0"/>
              <a:t>‹#›</a:t>
            </a:fld>
            <a:endParaRPr lang="zh-CN" altLang="en-US"/>
          </a:p>
        </p:txBody>
      </p:sp>
    </p:spTree>
    <p:extLst>
      <p:ext uri="{BB962C8B-B14F-4D97-AF65-F5344CB8AC3E}">
        <p14:creationId xmlns:p14="http://schemas.microsoft.com/office/powerpoint/2010/main" val="2257060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D76A1-8E9B-9E14-9C07-731F13DC91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B2784B-D8BA-395C-9DBF-3B7CF6FC94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2F7311-F420-2A7B-4FFE-87A71C4394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ADD565F-880A-DD2C-1726-BC9157DD4485}"/>
              </a:ext>
            </a:extLst>
          </p:cNvPr>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4227848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E555-A691-22EC-E216-8CC35A28CF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D78BC4-DCDC-C15E-48B7-41BF04283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FB8FB9-26F1-DA57-D408-8150973E94C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87EC03F-206B-8E5E-FD8B-869A3CEEBB20}"/>
              </a:ext>
            </a:extLst>
          </p:cNvPr>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264414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6D805-2814-E04B-7068-1575632701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271B6A-5F89-3A4C-17EF-C5A0AB386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7435D9-5C08-74C7-5E7B-F3DD3A065B8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D2D26C6-0033-3DCD-FA12-2B274C1F7E1D}"/>
              </a:ext>
            </a:extLst>
          </p:cNvPr>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3457555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5C629-D510-0CE7-20B4-71B9A19FFB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DFE292-5D0B-6E29-40ED-991BECDB471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40421E-D054-EB27-55A6-D99BCB36ED2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F639969-C894-4BF9-938E-50CD4B871D17}"/>
              </a:ext>
            </a:extLst>
          </p:cNvPr>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2034389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A62FC-D567-14A1-3243-045F1F567A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386219-DEE4-18DB-2A71-016D6C80D69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0D9D1D9D-E0B3-1997-9092-E80437BF54BF}"/>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18038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56B39-23DF-1AC0-E850-F490BF22CD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D05B27-4DF1-D013-FE95-2DB72DC0A2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AB52861-82CE-B380-E85A-7B246EE3E3C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D342E8B-E804-38C7-6957-8A599A095AAB}"/>
              </a:ext>
            </a:extLst>
          </p:cNvPr>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1068084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A0131-7B30-0A5B-74ED-C18EDC5EF1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C02225-9873-C528-2803-9230C2CB88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994D27-D993-7DF8-E697-8D152009F79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666B6CE-D586-B941-2EDD-674303C96737}"/>
              </a:ext>
            </a:extLst>
          </p:cNvPr>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495429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0AAFD-32E9-222E-DB9C-56D74FE8C4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3BEDA8-32EC-11D8-0774-2A324B3523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591CA15-48C5-2199-6619-77F2912FE9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5F8CABE-BB1E-604C-8848-F293AE48440E}"/>
              </a:ext>
            </a:extLst>
          </p:cNvPr>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3151937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C2551-7F4C-D3BE-699B-AC0169C04D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1814AD-C6FE-B2B9-11D8-DC029DAE17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64D9EA-93FE-2F57-6945-20D9AA27388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F7D9706-6D52-12E9-2C21-F377AD7442AA}"/>
              </a:ext>
            </a:extLst>
          </p:cNvPr>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2493913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0D8FB-4CF8-9DBE-220C-94FF72A576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3D9007-8854-1E98-F0DB-792EA7EDBC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4AFB73-475B-C70D-98E6-85F16D20D0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661D080-4BB5-E441-BB29-01D4EC22C97D}"/>
              </a:ext>
            </a:extLst>
          </p:cNvPr>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890755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7DD6E-D089-1A89-7169-48528C934D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DD0624-7DDA-9A58-B16B-AC1E5D1F98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EDD79F8-F8B7-FF03-47B9-D2F077EC76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44F856A-4E84-CC87-793D-9BC5967965EB}"/>
              </a:ext>
            </a:extLst>
          </p:cNvPr>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1663258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F046E4-5C2F-45EB-A1BF-FB3E61B3E1AF}" type="slidenum">
              <a:rPr lang="zh-CN" altLang="en-US" smtClean="0"/>
              <a:t>22</a:t>
            </a:fld>
            <a:endParaRPr lang="zh-CN" altLang="en-US"/>
          </a:p>
        </p:txBody>
      </p:sp>
    </p:spTree>
    <p:extLst>
      <p:ext uri="{BB962C8B-B14F-4D97-AF65-F5344CB8AC3E}">
        <p14:creationId xmlns:p14="http://schemas.microsoft.com/office/powerpoint/2010/main" val="288914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2827145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BF234-5EED-C5C2-0726-87DBAA04C4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9ED6DD-C9E0-CAFB-1E8B-0A511A6477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09C24A7-6163-81AD-4F8A-8B318FD325B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D0201E0-463A-8B93-ED46-2D494C016F66}"/>
              </a:ext>
            </a:extLst>
          </p:cNvPr>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2517921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CE712-0E1A-7F67-C7A9-32DBA91F1F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0B1CCE-C0A1-C940-7B48-718B2EB7D66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FAD9FF-166E-71B0-CD1A-2A879F627B89}"/>
              </a:ext>
            </a:extLst>
          </p:cNvPr>
          <p:cNvSpPr>
            <a:spLocks noGrp="1"/>
          </p:cNvSpPr>
          <p:nvPr>
            <p:ph type="body" idx="1"/>
          </p:nvPr>
        </p:nvSpPr>
        <p:spPr/>
        <p:txBody>
          <a:bodyPr/>
          <a:lstStyle/>
          <a:p>
            <a:pPr algn="l">
              <a:buFont typeface="+mj-lt"/>
              <a:buAutoNum type="arabicPeriod"/>
            </a:pPr>
            <a:r>
              <a:rPr lang="zh-CN" altLang="en-US" b="0" i="0" dirty="0">
                <a:solidFill>
                  <a:srgbClr val="191B1F"/>
                </a:solidFill>
                <a:effectLst/>
                <a:latin typeface="-apple-system"/>
              </a:rPr>
              <a:t>目标函数等高线实际上就是一个超平面，</a:t>
            </a:r>
          </a:p>
          <a:p>
            <a:pPr algn="l">
              <a:buFont typeface="+mj-lt"/>
              <a:buAutoNum type="arabicPeriod"/>
            </a:pPr>
            <a:r>
              <a:rPr lang="zh-CN" altLang="en-US" b="0" i="0" dirty="0">
                <a:solidFill>
                  <a:srgbClr val="191B1F"/>
                </a:solidFill>
                <a:effectLst/>
                <a:latin typeface="-apple-system"/>
              </a:rPr>
              <a:t>约束条件</a:t>
            </a:r>
            <a:r>
              <a:rPr lang="en-US" altLang="zh-CN" b="0" i="0" dirty="0">
                <a:solidFill>
                  <a:srgbClr val="191B1F"/>
                </a:solidFill>
                <a:effectLst/>
                <a:latin typeface="-apple-system"/>
              </a:rPr>
              <a:t>(1.2-1.5)</a:t>
            </a:r>
            <a:r>
              <a:rPr lang="zh-CN" altLang="en-US" b="0" i="0" dirty="0">
                <a:solidFill>
                  <a:srgbClr val="191B1F"/>
                </a:solidFill>
                <a:effectLst/>
                <a:latin typeface="-apple-system"/>
              </a:rPr>
              <a:t>就是四个闭半平面，可行域就是这四个闭半平面的交集，也就是一个多面体。</a:t>
            </a:r>
          </a:p>
          <a:p>
            <a:pPr algn="l">
              <a:buFont typeface="+mj-lt"/>
              <a:buAutoNum type="arabicPeriod"/>
            </a:pPr>
            <a:r>
              <a:rPr lang="zh-CN" altLang="en-US" b="0" i="0" dirty="0">
                <a:solidFill>
                  <a:srgbClr val="191B1F"/>
                </a:solidFill>
                <a:effectLst/>
                <a:latin typeface="-apple-system"/>
              </a:rPr>
              <a:t>在我们图中的问题的多面体是非空并且有界的，所以该多面体也是一个多胞体。由此通过这些定义，</a:t>
            </a:r>
          </a:p>
          <a:p>
            <a:pPr algn="l"/>
            <a:r>
              <a:rPr lang="zh-CN" altLang="en-US" b="0" i="0" dirty="0">
                <a:solidFill>
                  <a:srgbClr val="191B1F"/>
                </a:solidFill>
                <a:effectLst/>
                <a:latin typeface="-apple-system"/>
              </a:rPr>
              <a:t>我们可以说线性规划画图求解的过程就是寻找目标函数的超平面和可行域构成的多面体的相切点。</a:t>
            </a:r>
          </a:p>
          <a:p>
            <a:endParaRPr lang="zh-CN" altLang="en-US" dirty="0"/>
          </a:p>
        </p:txBody>
      </p:sp>
      <p:sp>
        <p:nvSpPr>
          <p:cNvPr id="4" name="灯片编号占位符 3">
            <a:extLst>
              <a:ext uri="{FF2B5EF4-FFF2-40B4-BE49-F238E27FC236}">
                <a16:creationId xmlns:a16="http://schemas.microsoft.com/office/drawing/2014/main" id="{2B09F9DD-86E3-7A4B-E04E-1E49B3E2ABFB}"/>
              </a:ext>
            </a:extLst>
          </p:cNvPr>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4071019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0FCA6-F6BE-CE33-9D2C-C90DB3A943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3A8F12-D831-7D0B-CBCC-6A1F3A1DF4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5E9326-D7AC-3D9D-0C62-6A4EC0C3EF1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DFA0EE3-A8CE-0B7B-EE70-636D9C7BEFD7}"/>
              </a:ext>
            </a:extLst>
          </p:cNvPr>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214380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867B7-5D0F-5F17-4004-8D81353262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674CAE-9361-7C06-0A6C-A12D6BFC586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3706DF5-4749-1E53-7A78-65A3686018BA}"/>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45939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EC1AF-0A7E-0398-B121-9BC8366B04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1A6E6A-8B7A-C86D-1A6C-F5838252B1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9CA259-043F-6174-24D2-45F9B4BF5AF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6A2DDCA-61CD-4F6F-9C2C-9A4B028859AE}"/>
              </a:ext>
            </a:extLst>
          </p:cNvPr>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103526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2950F-684F-06D7-FA53-12ABA773D8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EF6E34-7CD2-EEFF-F382-F5825797C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E3543C-757E-DB90-E2D6-938737FE1E3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4B6FA58-C37F-C119-28E4-88609C6A336E}"/>
              </a:ext>
            </a:extLst>
          </p:cNvPr>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1666305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D6A6E-B649-4C6C-04BB-493E6D319DF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6B0CDC0-BE1C-A7FF-687F-199FC10D6A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9D33A2F-0D16-B778-381C-B0695EA08CD9}"/>
              </a:ext>
            </a:extLst>
          </p:cNvPr>
          <p:cNvSpPr>
            <a:spLocks noGrp="1"/>
          </p:cNvSpPr>
          <p:nvPr>
            <p:ph type="dt" sz="half" idx="10"/>
          </p:nvPr>
        </p:nvSpPr>
        <p:spPr/>
        <p:txBody>
          <a:bodyPr/>
          <a:lstStyle/>
          <a:p>
            <a:fld id="{61BE1E05-26A7-4329-9B15-0228991E75AD}" type="datetimeFigureOut">
              <a:rPr lang="zh-CN" altLang="en-US" smtClean="0"/>
              <a:t>2025/3/26</a:t>
            </a:fld>
            <a:endParaRPr lang="zh-CN" altLang="en-US"/>
          </a:p>
        </p:txBody>
      </p:sp>
      <p:sp>
        <p:nvSpPr>
          <p:cNvPr id="5" name="页脚占位符 4">
            <a:extLst>
              <a:ext uri="{FF2B5EF4-FFF2-40B4-BE49-F238E27FC236}">
                <a16:creationId xmlns:a16="http://schemas.microsoft.com/office/drawing/2014/main" id="{6B6DBB70-07F9-735C-B0C7-1AFBE4D75B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07876F-7229-083D-A77A-B0A51C0AEEE7}"/>
              </a:ext>
            </a:extLst>
          </p:cNvPr>
          <p:cNvSpPr>
            <a:spLocks noGrp="1"/>
          </p:cNvSpPr>
          <p:nvPr>
            <p:ph type="sldNum" sz="quarter" idx="12"/>
          </p:nvPr>
        </p:nvSpPr>
        <p:spPr/>
        <p:txBody>
          <a:body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226478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B9306-BD76-6D6C-F73A-982EF3F99B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74CF1C6-8A06-FD4F-06E8-17A71C7B729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DF89FD-6023-AD8C-5CD4-2F993F569A29}"/>
              </a:ext>
            </a:extLst>
          </p:cNvPr>
          <p:cNvSpPr>
            <a:spLocks noGrp="1"/>
          </p:cNvSpPr>
          <p:nvPr>
            <p:ph type="dt" sz="half" idx="10"/>
          </p:nvPr>
        </p:nvSpPr>
        <p:spPr/>
        <p:txBody>
          <a:bodyPr/>
          <a:lstStyle/>
          <a:p>
            <a:fld id="{61BE1E05-26A7-4329-9B15-0228991E75AD}" type="datetimeFigureOut">
              <a:rPr lang="zh-CN" altLang="en-US" smtClean="0"/>
              <a:t>2025/3/26</a:t>
            </a:fld>
            <a:endParaRPr lang="zh-CN" altLang="en-US"/>
          </a:p>
        </p:txBody>
      </p:sp>
      <p:sp>
        <p:nvSpPr>
          <p:cNvPr id="5" name="页脚占位符 4">
            <a:extLst>
              <a:ext uri="{FF2B5EF4-FFF2-40B4-BE49-F238E27FC236}">
                <a16:creationId xmlns:a16="http://schemas.microsoft.com/office/drawing/2014/main" id="{A1006073-68D1-1A58-ADB4-ED417ED0FF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9991FB-2E03-9BFB-703F-FF9DCEBB0582}"/>
              </a:ext>
            </a:extLst>
          </p:cNvPr>
          <p:cNvSpPr>
            <a:spLocks noGrp="1"/>
          </p:cNvSpPr>
          <p:nvPr>
            <p:ph type="sldNum" sz="quarter" idx="12"/>
          </p:nvPr>
        </p:nvSpPr>
        <p:spPr/>
        <p:txBody>
          <a:body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1675380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6E55E6C-7B81-4F4E-EB10-8A07FB6E54E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25EB01-DAD6-3ED0-0F10-7E1270262F5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E2A327-B5E7-0AF9-D66E-F0B02EDF19E1}"/>
              </a:ext>
            </a:extLst>
          </p:cNvPr>
          <p:cNvSpPr>
            <a:spLocks noGrp="1"/>
          </p:cNvSpPr>
          <p:nvPr>
            <p:ph type="dt" sz="half" idx="10"/>
          </p:nvPr>
        </p:nvSpPr>
        <p:spPr/>
        <p:txBody>
          <a:bodyPr/>
          <a:lstStyle/>
          <a:p>
            <a:fld id="{61BE1E05-26A7-4329-9B15-0228991E75AD}" type="datetimeFigureOut">
              <a:rPr lang="zh-CN" altLang="en-US" smtClean="0"/>
              <a:t>2025/3/26</a:t>
            </a:fld>
            <a:endParaRPr lang="zh-CN" altLang="en-US"/>
          </a:p>
        </p:txBody>
      </p:sp>
      <p:sp>
        <p:nvSpPr>
          <p:cNvPr id="5" name="页脚占位符 4">
            <a:extLst>
              <a:ext uri="{FF2B5EF4-FFF2-40B4-BE49-F238E27FC236}">
                <a16:creationId xmlns:a16="http://schemas.microsoft.com/office/drawing/2014/main" id="{D5028A71-1EEE-B006-9E2A-DCA0C76D05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BA73CD-B77F-38A3-595E-484D9C00AF7E}"/>
              </a:ext>
            </a:extLst>
          </p:cNvPr>
          <p:cNvSpPr>
            <a:spLocks noGrp="1"/>
          </p:cNvSpPr>
          <p:nvPr>
            <p:ph type="sldNum" sz="quarter" idx="12"/>
          </p:nvPr>
        </p:nvSpPr>
        <p:spPr/>
        <p:txBody>
          <a:body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2687134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1623459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1246231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4077510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2766075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163209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4173552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20264886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658299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D503E-7A28-ED07-F098-A994959C9DC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24DAF6D-AFD5-3507-8C89-C8BFAACD99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1820BD-6E62-327F-B031-C6AB434EDA3A}"/>
              </a:ext>
            </a:extLst>
          </p:cNvPr>
          <p:cNvSpPr>
            <a:spLocks noGrp="1"/>
          </p:cNvSpPr>
          <p:nvPr>
            <p:ph type="dt" sz="half" idx="10"/>
          </p:nvPr>
        </p:nvSpPr>
        <p:spPr/>
        <p:txBody>
          <a:bodyPr/>
          <a:lstStyle/>
          <a:p>
            <a:fld id="{61BE1E05-26A7-4329-9B15-0228991E75AD}" type="datetimeFigureOut">
              <a:rPr lang="zh-CN" altLang="en-US" smtClean="0"/>
              <a:t>2025/3/26</a:t>
            </a:fld>
            <a:endParaRPr lang="zh-CN" altLang="en-US"/>
          </a:p>
        </p:txBody>
      </p:sp>
      <p:sp>
        <p:nvSpPr>
          <p:cNvPr id="5" name="页脚占位符 4">
            <a:extLst>
              <a:ext uri="{FF2B5EF4-FFF2-40B4-BE49-F238E27FC236}">
                <a16:creationId xmlns:a16="http://schemas.microsoft.com/office/drawing/2014/main" id="{6218BCA9-DB2B-47F6-06F2-3A5967C653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6FC406-EC9A-C22E-3A20-D828956B3FBB}"/>
              </a:ext>
            </a:extLst>
          </p:cNvPr>
          <p:cNvSpPr>
            <a:spLocks noGrp="1"/>
          </p:cNvSpPr>
          <p:nvPr>
            <p:ph type="sldNum" sz="quarter" idx="12"/>
          </p:nvPr>
        </p:nvSpPr>
        <p:spPr/>
        <p:txBody>
          <a:body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37237820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54743190"/>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2369804132"/>
      </p:ext>
    </p:extLst>
  </p:cSld>
  <p:clrMapOvr>
    <a:masterClrMapping/>
  </p:clrMapOvr>
  <p:extLst>
    <p:ext uri="{DCECCB84-F9BA-43D5-87BE-67443E8EF086}">
      <p15:sldGuideLst xmlns:p15="http://schemas.microsoft.com/office/powerpoint/2012/main">
        <p15:guide id="2" orient="horz">
          <p15:clr>
            <a:srgbClr val="FBAE40"/>
          </p15:clr>
        </p15:guide>
        <p15:guide id="4"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228268999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0100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1031869331"/>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219924408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272087737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392540004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268971367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320327554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34752E-4B6C-9F92-814C-36BC1580667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CD28A85-0F5A-BF89-52E4-284CEF6DA8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A70688-C257-65F5-5365-C41CACDEB2EC}"/>
              </a:ext>
            </a:extLst>
          </p:cNvPr>
          <p:cNvSpPr>
            <a:spLocks noGrp="1"/>
          </p:cNvSpPr>
          <p:nvPr>
            <p:ph type="dt" sz="half" idx="10"/>
          </p:nvPr>
        </p:nvSpPr>
        <p:spPr/>
        <p:txBody>
          <a:bodyPr/>
          <a:lstStyle/>
          <a:p>
            <a:fld id="{61BE1E05-26A7-4329-9B15-0228991E75AD}" type="datetimeFigureOut">
              <a:rPr lang="zh-CN" altLang="en-US" smtClean="0"/>
              <a:t>2025/3/26</a:t>
            </a:fld>
            <a:endParaRPr lang="zh-CN" altLang="en-US"/>
          </a:p>
        </p:txBody>
      </p:sp>
      <p:sp>
        <p:nvSpPr>
          <p:cNvPr id="5" name="页脚占位符 4">
            <a:extLst>
              <a:ext uri="{FF2B5EF4-FFF2-40B4-BE49-F238E27FC236}">
                <a16:creationId xmlns:a16="http://schemas.microsoft.com/office/drawing/2014/main" id="{C2993796-4142-62FB-A529-9CEB5684A1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24F8D5-6E85-EDF3-8557-061EC6CAD0B5}"/>
              </a:ext>
            </a:extLst>
          </p:cNvPr>
          <p:cNvSpPr>
            <a:spLocks noGrp="1"/>
          </p:cNvSpPr>
          <p:nvPr>
            <p:ph type="sldNum" sz="quarter" idx="12"/>
          </p:nvPr>
        </p:nvSpPr>
        <p:spPr/>
        <p:txBody>
          <a:body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39937728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399601617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26032577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EB2E7-D0F9-42CA-1184-6911A4320A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5E11C4-5FC7-1EA8-55AC-A468AABFF4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013DE4-46B1-4DFA-2EC2-F01E4D9C55A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6977D26-2F79-8306-541D-FA5FCE5C74C2}"/>
              </a:ext>
            </a:extLst>
          </p:cNvPr>
          <p:cNvSpPr>
            <a:spLocks noGrp="1"/>
          </p:cNvSpPr>
          <p:nvPr>
            <p:ph type="dt" sz="half" idx="10"/>
          </p:nvPr>
        </p:nvSpPr>
        <p:spPr/>
        <p:txBody>
          <a:bodyPr/>
          <a:lstStyle/>
          <a:p>
            <a:fld id="{61BE1E05-26A7-4329-9B15-0228991E75AD}" type="datetimeFigureOut">
              <a:rPr lang="zh-CN" altLang="en-US" smtClean="0"/>
              <a:t>2025/3/26</a:t>
            </a:fld>
            <a:endParaRPr lang="zh-CN" altLang="en-US"/>
          </a:p>
        </p:txBody>
      </p:sp>
      <p:sp>
        <p:nvSpPr>
          <p:cNvPr id="6" name="页脚占位符 5">
            <a:extLst>
              <a:ext uri="{FF2B5EF4-FFF2-40B4-BE49-F238E27FC236}">
                <a16:creationId xmlns:a16="http://schemas.microsoft.com/office/drawing/2014/main" id="{400745C5-F8F9-B0F5-A453-CC48FA0C4A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8B1E51-8C16-B507-3ED3-6B8E4FBBE4A3}"/>
              </a:ext>
            </a:extLst>
          </p:cNvPr>
          <p:cNvSpPr>
            <a:spLocks noGrp="1"/>
          </p:cNvSpPr>
          <p:nvPr>
            <p:ph type="sldNum" sz="quarter" idx="12"/>
          </p:nvPr>
        </p:nvSpPr>
        <p:spPr/>
        <p:txBody>
          <a:body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1556344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46B52-FE11-BCAF-EC55-F4A366F2A84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CF2E626-C5D5-A2CD-21EC-0D65028417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986D91-16FE-1F0F-63EF-2BDBB4DD6C8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013FBB1-CCDF-CAE6-4702-F693DC659C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68FC76-4E0F-EC3B-81A0-0BAC902C5D4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DC949D-284C-E258-A1E7-DB38434CEA38}"/>
              </a:ext>
            </a:extLst>
          </p:cNvPr>
          <p:cNvSpPr>
            <a:spLocks noGrp="1"/>
          </p:cNvSpPr>
          <p:nvPr>
            <p:ph type="dt" sz="half" idx="10"/>
          </p:nvPr>
        </p:nvSpPr>
        <p:spPr/>
        <p:txBody>
          <a:bodyPr/>
          <a:lstStyle/>
          <a:p>
            <a:fld id="{61BE1E05-26A7-4329-9B15-0228991E75AD}" type="datetimeFigureOut">
              <a:rPr lang="zh-CN" altLang="en-US" smtClean="0"/>
              <a:t>2025/3/26</a:t>
            </a:fld>
            <a:endParaRPr lang="zh-CN" altLang="en-US"/>
          </a:p>
        </p:txBody>
      </p:sp>
      <p:sp>
        <p:nvSpPr>
          <p:cNvPr id="8" name="页脚占位符 7">
            <a:extLst>
              <a:ext uri="{FF2B5EF4-FFF2-40B4-BE49-F238E27FC236}">
                <a16:creationId xmlns:a16="http://schemas.microsoft.com/office/drawing/2014/main" id="{AA76AC79-DAD2-489D-DCD6-7FD03874721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0BDFC3B-034B-E748-FBD2-8263F8C5E5C7}"/>
              </a:ext>
            </a:extLst>
          </p:cNvPr>
          <p:cNvSpPr>
            <a:spLocks noGrp="1"/>
          </p:cNvSpPr>
          <p:nvPr>
            <p:ph type="sldNum" sz="quarter" idx="12"/>
          </p:nvPr>
        </p:nvSpPr>
        <p:spPr/>
        <p:txBody>
          <a:body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94088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4EE05-C839-65E6-B3B9-1E77DB2EC31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57B62C-B94E-69E6-FA08-2FD1F9A8A325}"/>
              </a:ext>
            </a:extLst>
          </p:cNvPr>
          <p:cNvSpPr>
            <a:spLocks noGrp="1"/>
          </p:cNvSpPr>
          <p:nvPr>
            <p:ph type="dt" sz="half" idx="10"/>
          </p:nvPr>
        </p:nvSpPr>
        <p:spPr/>
        <p:txBody>
          <a:bodyPr/>
          <a:lstStyle/>
          <a:p>
            <a:fld id="{61BE1E05-26A7-4329-9B15-0228991E75AD}" type="datetimeFigureOut">
              <a:rPr lang="zh-CN" altLang="en-US" smtClean="0"/>
              <a:t>2025/3/26</a:t>
            </a:fld>
            <a:endParaRPr lang="zh-CN" altLang="en-US"/>
          </a:p>
        </p:txBody>
      </p:sp>
      <p:sp>
        <p:nvSpPr>
          <p:cNvPr id="4" name="页脚占位符 3">
            <a:extLst>
              <a:ext uri="{FF2B5EF4-FFF2-40B4-BE49-F238E27FC236}">
                <a16:creationId xmlns:a16="http://schemas.microsoft.com/office/drawing/2014/main" id="{0A783FD5-0541-58B5-2B74-790C1606B8C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D96AD0F-50BF-009C-350B-BC29F70BCCED}"/>
              </a:ext>
            </a:extLst>
          </p:cNvPr>
          <p:cNvSpPr>
            <a:spLocks noGrp="1"/>
          </p:cNvSpPr>
          <p:nvPr>
            <p:ph type="sldNum" sz="quarter" idx="12"/>
          </p:nvPr>
        </p:nvSpPr>
        <p:spPr/>
        <p:txBody>
          <a:body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3222720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1CE74A-1F29-8052-F825-400C126221CE}"/>
              </a:ext>
            </a:extLst>
          </p:cNvPr>
          <p:cNvSpPr>
            <a:spLocks noGrp="1"/>
          </p:cNvSpPr>
          <p:nvPr>
            <p:ph type="dt" sz="half" idx="10"/>
          </p:nvPr>
        </p:nvSpPr>
        <p:spPr/>
        <p:txBody>
          <a:bodyPr/>
          <a:lstStyle/>
          <a:p>
            <a:fld id="{61BE1E05-26A7-4329-9B15-0228991E75AD}" type="datetimeFigureOut">
              <a:rPr lang="zh-CN" altLang="en-US" smtClean="0"/>
              <a:t>2025/3/26</a:t>
            </a:fld>
            <a:endParaRPr lang="zh-CN" altLang="en-US"/>
          </a:p>
        </p:txBody>
      </p:sp>
      <p:sp>
        <p:nvSpPr>
          <p:cNvPr id="3" name="页脚占位符 2">
            <a:extLst>
              <a:ext uri="{FF2B5EF4-FFF2-40B4-BE49-F238E27FC236}">
                <a16:creationId xmlns:a16="http://schemas.microsoft.com/office/drawing/2014/main" id="{6D108993-E1C5-4C86-078D-9B89EBEDBB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050F48-9C15-AFEC-5796-2E0B3138CC87}"/>
              </a:ext>
            </a:extLst>
          </p:cNvPr>
          <p:cNvSpPr>
            <a:spLocks noGrp="1"/>
          </p:cNvSpPr>
          <p:nvPr>
            <p:ph type="sldNum" sz="quarter" idx="12"/>
          </p:nvPr>
        </p:nvSpPr>
        <p:spPr/>
        <p:txBody>
          <a:body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1382188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3DC4D-C344-8589-9D7E-B9F33527432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503BB59-5959-E01A-99C6-678BCBFF90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CFDF383-78D4-3B03-5D17-DF8305B94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663851-6462-761D-8701-4C93FCB8FFF0}"/>
              </a:ext>
            </a:extLst>
          </p:cNvPr>
          <p:cNvSpPr>
            <a:spLocks noGrp="1"/>
          </p:cNvSpPr>
          <p:nvPr>
            <p:ph type="dt" sz="half" idx="10"/>
          </p:nvPr>
        </p:nvSpPr>
        <p:spPr/>
        <p:txBody>
          <a:bodyPr/>
          <a:lstStyle/>
          <a:p>
            <a:fld id="{61BE1E05-26A7-4329-9B15-0228991E75AD}" type="datetimeFigureOut">
              <a:rPr lang="zh-CN" altLang="en-US" smtClean="0"/>
              <a:t>2025/3/26</a:t>
            </a:fld>
            <a:endParaRPr lang="zh-CN" altLang="en-US"/>
          </a:p>
        </p:txBody>
      </p:sp>
      <p:sp>
        <p:nvSpPr>
          <p:cNvPr id="6" name="页脚占位符 5">
            <a:extLst>
              <a:ext uri="{FF2B5EF4-FFF2-40B4-BE49-F238E27FC236}">
                <a16:creationId xmlns:a16="http://schemas.microsoft.com/office/drawing/2014/main" id="{76FE1F75-BD0D-2AAE-DEC9-3C5344ABCC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BC552B9-86CE-980B-EC8E-BDFEA6295D49}"/>
              </a:ext>
            </a:extLst>
          </p:cNvPr>
          <p:cNvSpPr>
            <a:spLocks noGrp="1"/>
          </p:cNvSpPr>
          <p:nvPr>
            <p:ph type="sldNum" sz="quarter" idx="12"/>
          </p:nvPr>
        </p:nvSpPr>
        <p:spPr/>
        <p:txBody>
          <a:body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318376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91B45-3A44-C69F-5702-008F94AA0C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487303-DE2B-6B06-2039-CAA959089A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5F9CA08-52E9-7BFB-FF96-7635504BE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43F6ABF-CFE7-631D-77E4-B41B64F475D1}"/>
              </a:ext>
            </a:extLst>
          </p:cNvPr>
          <p:cNvSpPr>
            <a:spLocks noGrp="1"/>
          </p:cNvSpPr>
          <p:nvPr>
            <p:ph type="dt" sz="half" idx="10"/>
          </p:nvPr>
        </p:nvSpPr>
        <p:spPr/>
        <p:txBody>
          <a:bodyPr/>
          <a:lstStyle/>
          <a:p>
            <a:fld id="{61BE1E05-26A7-4329-9B15-0228991E75AD}" type="datetimeFigureOut">
              <a:rPr lang="zh-CN" altLang="en-US" smtClean="0"/>
              <a:t>2025/3/26</a:t>
            </a:fld>
            <a:endParaRPr lang="zh-CN" altLang="en-US"/>
          </a:p>
        </p:txBody>
      </p:sp>
      <p:sp>
        <p:nvSpPr>
          <p:cNvPr id="6" name="页脚占位符 5">
            <a:extLst>
              <a:ext uri="{FF2B5EF4-FFF2-40B4-BE49-F238E27FC236}">
                <a16:creationId xmlns:a16="http://schemas.microsoft.com/office/drawing/2014/main" id="{2395B904-527B-C972-68BA-39B41F013E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D6A216-08CB-F25B-B8FA-94DF7001DFEF}"/>
              </a:ext>
            </a:extLst>
          </p:cNvPr>
          <p:cNvSpPr>
            <a:spLocks noGrp="1"/>
          </p:cNvSpPr>
          <p:nvPr>
            <p:ph type="sldNum" sz="quarter" idx="12"/>
          </p:nvPr>
        </p:nvSpPr>
        <p:spPr/>
        <p:txBody>
          <a:body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1323482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ACA40DF-B497-5F24-2E22-72B8AEEE8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70FD2AC-695E-C2C9-03B0-234195E42D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EFD789-FDA9-0824-7650-A31E05A4C5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BE1E05-26A7-4329-9B15-0228991E75AD}" type="datetimeFigureOut">
              <a:rPr lang="zh-CN" altLang="en-US" smtClean="0"/>
              <a:t>2025/3/26</a:t>
            </a:fld>
            <a:endParaRPr lang="zh-CN" altLang="en-US"/>
          </a:p>
        </p:txBody>
      </p:sp>
      <p:sp>
        <p:nvSpPr>
          <p:cNvPr id="5" name="页脚占位符 4">
            <a:extLst>
              <a:ext uri="{FF2B5EF4-FFF2-40B4-BE49-F238E27FC236}">
                <a16:creationId xmlns:a16="http://schemas.microsoft.com/office/drawing/2014/main" id="{CBCC9BC3-2046-0BC8-263B-3E541E09BA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741A693-8975-4AEE-03A6-16CFEB57A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8210A-C557-4FFC-8DEC-A61B7E3E42CF}" type="slidenum">
              <a:rPr lang="zh-CN" altLang="en-US" smtClean="0"/>
              <a:t>‹#›</a:t>
            </a:fld>
            <a:endParaRPr lang="zh-CN" altLang="en-US"/>
          </a:p>
        </p:txBody>
      </p:sp>
    </p:spTree>
    <p:extLst>
      <p:ext uri="{BB962C8B-B14F-4D97-AF65-F5344CB8AC3E}">
        <p14:creationId xmlns:p14="http://schemas.microsoft.com/office/powerpoint/2010/main" val="802936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432440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3" Type="http://schemas.openxmlformats.org/officeDocument/2006/relationships/customXml" Target="../ink/ink13.xml"/><Relationship Id="rId18" Type="http://schemas.openxmlformats.org/officeDocument/2006/relationships/image" Target="../media/image29.png"/><Relationship Id="rId26" Type="http://schemas.openxmlformats.org/officeDocument/2006/relationships/image" Target="../media/image33.png"/><Relationship Id="rId39" Type="http://schemas.openxmlformats.org/officeDocument/2006/relationships/customXml" Target="../ink/ink26.xml"/><Relationship Id="rId21" Type="http://schemas.openxmlformats.org/officeDocument/2006/relationships/customXml" Target="../ink/ink17.xml"/><Relationship Id="rId34" Type="http://schemas.openxmlformats.org/officeDocument/2006/relationships/image" Target="../media/image37.png"/><Relationship Id="rId42" Type="http://schemas.openxmlformats.org/officeDocument/2006/relationships/image" Target="../media/image41.png"/><Relationship Id="rId47" Type="http://schemas.openxmlformats.org/officeDocument/2006/relationships/customXml" Target="../ink/ink30.xml"/><Relationship Id="rId50" Type="http://schemas.openxmlformats.org/officeDocument/2006/relationships/image" Target="../media/image45.png"/><Relationship Id="rId55" Type="http://schemas.openxmlformats.org/officeDocument/2006/relationships/customXml" Target="../ink/ink34.xml"/><Relationship Id="rId7" Type="http://schemas.openxmlformats.org/officeDocument/2006/relationships/customXml" Target="../ink/ink7.xml"/><Relationship Id="rId2" Type="http://schemas.openxmlformats.org/officeDocument/2006/relationships/notesSlide" Target="../notesSlides/notesSlide12.xml"/><Relationship Id="rId16" Type="http://schemas.openxmlformats.org/officeDocument/2006/relationships/image" Target="../media/image28.png"/><Relationship Id="rId29" Type="http://schemas.openxmlformats.org/officeDocument/2006/relationships/customXml" Target="../ink/ink21.xml"/><Relationship Id="rId11" Type="http://schemas.openxmlformats.org/officeDocument/2006/relationships/customXml" Target="../ink/ink11.xml"/><Relationship Id="rId24" Type="http://schemas.openxmlformats.org/officeDocument/2006/relationships/image" Target="../media/image32.png"/><Relationship Id="rId32" Type="http://schemas.openxmlformats.org/officeDocument/2006/relationships/image" Target="../media/image36.png"/><Relationship Id="rId37" Type="http://schemas.openxmlformats.org/officeDocument/2006/relationships/customXml" Target="../ink/ink25.xml"/><Relationship Id="rId40" Type="http://schemas.openxmlformats.org/officeDocument/2006/relationships/image" Target="../media/image40.png"/><Relationship Id="rId45" Type="http://schemas.openxmlformats.org/officeDocument/2006/relationships/customXml" Target="../ink/ink29.xml"/><Relationship Id="rId53" Type="http://schemas.openxmlformats.org/officeDocument/2006/relationships/customXml" Target="../ink/ink33.xml"/><Relationship Id="rId58" Type="http://schemas.openxmlformats.org/officeDocument/2006/relationships/image" Target="../media/image49.png"/><Relationship Id="rId5" Type="http://schemas.openxmlformats.org/officeDocument/2006/relationships/image" Target="../media/image26.png"/><Relationship Id="rId19" Type="http://schemas.openxmlformats.org/officeDocument/2006/relationships/customXml" Target="../ink/ink16.xml"/><Relationship Id="rId4" Type="http://schemas.openxmlformats.org/officeDocument/2006/relationships/customXml" Target="../ink/ink5.xml"/><Relationship Id="rId9" Type="http://schemas.openxmlformats.org/officeDocument/2006/relationships/customXml" Target="../ink/ink9.xml"/><Relationship Id="rId14" Type="http://schemas.openxmlformats.org/officeDocument/2006/relationships/image" Target="../media/image27.png"/><Relationship Id="rId22" Type="http://schemas.openxmlformats.org/officeDocument/2006/relationships/image" Target="../media/image31.png"/><Relationship Id="rId27" Type="http://schemas.openxmlformats.org/officeDocument/2006/relationships/customXml" Target="../ink/ink20.xml"/><Relationship Id="rId30" Type="http://schemas.openxmlformats.org/officeDocument/2006/relationships/image" Target="../media/image35.png"/><Relationship Id="rId35" Type="http://schemas.openxmlformats.org/officeDocument/2006/relationships/customXml" Target="../ink/ink24.xml"/><Relationship Id="rId43" Type="http://schemas.openxmlformats.org/officeDocument/2006/relationships/customXml" Target="../ink/ink28.xml"/><Relationship Id="rId48" Type="http://schemas.openxmlformats.org/officeDocument/2006/relationships/image" Target="../media/image44.png"/><Relationship Id="rId56" Type="http://schemas.openxmlformats.org/officeDocument/2006/relationships/image" Target="../media/image48.png"/><Relationship Id="rId8" Type="http://schemas.openxmlformats.org/officeDocument/2006/relationships/customXml" Target="../ink/ink8.xml"/><Relationship Id="rId51" Type="http://schemas.openxmlformats.org/officeDocument/2006/relationships/customXml" Target="../ink/ink32.xml"/><Relationship Id="rId3" Type="http://schemas.openxmlformats.org/officeDocument/2006/relationships/image" Target="../media/image25.png"/><Relationship Id="rId12" Type="http://schemas.openxmlformats.org/officeDocument/2006/relationships/customXml" Target="../ink/ink12.xml"/><Relationship Id="rId17" Type="http://schemas.openxmlformats.org/officeDocument/2006/relationships/customXml" Target="../ink/ink15.xml"/><Relationship Id="rId25" Type="http://schemas.openxmlformats.org/officeDocument/2006/relationships/customXml" Target="../ink/ink19.xml"/><Relationship Id="rId33" Type="http://schemas.openxmlformats.org/officeDocument/2006/relationships/customXml" Target="../ink/ink23.xml"/><Relationship Id="rId38" Type="http://schemas.openxmlformats.org/officeDocument/2006/relationships/image" Target="../media/image39.png"/><Relationship Id="rId46" Type="http://schemas.openxmlformats.org/officeDocument/2006/relationships/image" Target="../media/image43.png"/><Relationship Id="rId59" Type="http://schemas.openxmlformats.org/officeDocument/2006/relationships/image" Target="../media/image50.png"/><Relationship Id="rId20" Type="http://schemas.openxmlformats.org/officeDocument/2006/relationships/image" Target="../media/image30.png"/><Relationship Id="rId41" Type="http://schemas.openxmlformats.org/officeDocument/2006/relationships/customXml" Target="../ink/ink27.xml"/><Relationship Id="rId54" Type="http://schemas.openxmlformats.org/officeDocument/2006/relationships/image" Target="../media/image47.png"/><Relationship Id="rId1" Type="http://schemas.openxmlformats.org/officeDocument/2006/relationships/slideLayout" Target="../slideLayouts/slideLayout23.xml"/><Relationship Id="rId6" Type="http://schemas.openxmlformats.org/officeDocument/2006/relationships/customXml" Target="../ink/ink6.xml"/><Relationship Id="rId15" Type="http://schemas.openxmlformats.org/officeDocument/2006/relationships/customXml" Target="../ink/ink14.xml"/><Relationship Id="rId23" Type="http://schemas.openxmlformats.org/officeDocument/2006/relationships/customXml" Target="../ink/ink18.xml"/><Relationship Id="rId28" Type="http://schemas.openxmlformats.org/officeDocument/2006/relationships/image" Target="../media/image34.png"/><Relationship Id="rId36" Type="http://schemas.openxmlformats.org/officeDocument/2006/relationships/image" Target="../media/image38.png"/><Relationship Id="rId49" Type="http://schemas.openxmlformats.org/officeDocument/2006/relationships/customXml" Target="../ink/ink31.xml"/><Relationship Id="rId57" Type="http://schemas.openxmlformats.org/officeDocument/2006/relationships/customXml" Target="../ink/ink35.xml"/><Relationship Id="rId10" Type="http://schemas.openxmlformats.org/officeDocument/2006/relationships/customXml" Target="../ink/ink10.xml"/><Relationship Id="rId31" Type="http://schemas.openxmlformats.org/officeDocument/2006/relationships/customXml" Target="../ink/ink22.xml"/><Relationship Id="rId44" Type="http://schemas.openxmlformats.org/officeDocument/2006/relationships/image" Target="../media/image42.png"/><Relationship Id="rId52"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notesSlide" Target="../notesSlides/notesSlide14.xml"/><Relationship Id="rId3" Type="http://schemas.openxmlformats.org/officeDocument/2006/relationships/tags" Target="../tags/tag63.xml"/><Relationship Id="rId21" Type="http://schemas.openxmlformats.org/officeDocument/2006/relationships/tags" Target="../tags/tag81.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slideLayout" Target="../slideLayouts/slideLayout23.xml"/><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10" Type="http://schemas.openxmlformats.org/officeDocument/2006/relationships/tags" Target="../tags/tag70.xml"/><Relationship Id="rId19" Type="http://schemas.openxmlformats.org/officeDocument/2006/relationships/tags" Target="../tags/tag79.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7.png"/><Relationship Id="rId2" Type="http://schemas.openxmlformats.org/officeDocument/2006/relationships/tags" Target="../tags/tag2.xml"/><Relationship Id="rId16" Type="http://schemas.openxmlformats.org/officeDocument/2006/relationships/image" Target="../media/image6.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5.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4.png"/><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tags" Target="../tags/tag102.xml"/><Relationship Id="rId26" Type="http://schemas.openxmlformats.org/officeDocument/2006/relationships/tags" Target="../tags/tag110.xml"/><Relationship Id="rId3" Type="http://schemas.openxmlformats.org/officeDocument/2006/relationships/tags" Target="../tags/tag87.xml"/><Relationship Id="rId21" Type="http://schemas.openxmlformats.org/officeDocument/2006/relationships/tags" Target="../tags/tag105.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5" Type="http://schemas.openxmlformats.org/officeDocument/2006/relationships/tags" Target="../tags/tag109.xml"/><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tags" Target="../tags/tag104.xml"/><Relationship Id="rId29" Type="http://schemas.openxmlformats.org/officeDocument/2006/relationships/notesSlide" Target="../notesSlides/notesSlide21.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24" Type="http://schemas.openxmlformats.org/officeDocument/2006/relationships/tags" Target="../tags/tag108.xml"/><Relationship Id="rId5" Type="http://schemas.openxmlformats.org/officeDocument/2006/relationships/tags" Target="../tags/tag89.xml"/><Relationship Id="rId15" Type="http://schemas.openxmlformats.org/officeDocument/2006/relationships/tags" Target="../tags/tag99.xml"/><Relationship Id="rId23" Type="http://schemas.openxmlformats.org/officeDocument/2006/relationships/tags" Target="../tags/tag107.xml"/><Relationship Id="rId28" Type="http://schemas.openxmlformats.org/officeDocument/2006/relationships/slideLayout" Target="../slideLayouts/slideLayout23.xml"/><Relationship Id="rId10" Type="http://schemas.openxmlformats.org/officeDocument/2006/relationships/tags" Target="../tags/tag94.xml"/><Relationship Id="rId19" Type="http://schemas.openxmlformats.org/officeDocument/2006/relationships/tags" Target="../tags/tag103.xml"/><Relationship Id="rId31" Type="http://schemas.openxmlformats.org/officeDocument/2006/relationships/image" Target="../media/image75.png"/><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 Id="rId22" Type="http://schemas.openxmlformats.org/officeDocument/2006/relationships/tags" Target="../tags/tag106.xml"/><Relationship Id="rId27" Type="http://schemas.openxmlformats.org/officeDocument/2006/relationships/tags" Target="../tags/tag111.xml"/><Relationship Id="rId30" Type="http://schemas.openxmlformats.org/officeDocument/2006/relationships/image" Target="../media/image74.jpeg"/></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notesSlide" Target="../notesSlides/notesSlide2.xml"/><Relationship Id="rId3" Type="http://schemas.openxmlformats.org/officeDocument/2006/relationships/tags" Target="../tags/tag15.xml"/><Relationship Id="rId21" Type="http://schemas.openxmlformats.org/officeDocument/2006/relationships/tags" Target="../tags/tag33.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slideLayout" Target="../slideLayouts/slideLayout7.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tags" Target="../tags/tag32.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tags" Target="../tags/tag36.xml"/><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tags" Target="../tags/tag35.xml"/><Relationship Id="rId10" Type="http://schemas.openxmlformats.org/officeDocument/2006/relationships/tags" Target="../tags/tag22.xml"/><Relationship Id="rId19" Type="http://schemas.openxmlformats.org/officeDocument/2006/relationships/tags" Target="../tags/tag31.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tags" Target="../tags/tag34.xml"/><Relationship Id="rId27"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customXml" Target="../ink/ink2.xml"/><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customXml" Target="../ink/ink1.xml"/><Relationship Id="rId9"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notesSlide" Target="../notesSlides/notesSlide7.xml"/><Relationship Id="rId3" Type="http://schemas.openxmlformats.org/officeDocument/2006/relationships/tags" Target="../tags/tag39.xml"/><Relationship Id="rId21" Type="http://schemas.openxmlformats.org/officeDocument/2006/relationships/tags" Target="../tags/tag57.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slideLayout" Target="../slideLayouts/slideLayout23.xml"/><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tags" Target="../tags/tag60.xml"/><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tags" Target="../tags/tag59.xml"/><Relationship Id="rId10" Type="http://schemas.openxmlformats.org/officeDocument/2006/relationships/tags" Target="../tags/tag46.xml"/><Relationship Id="rId19" Type="http://schemas.openxmlformats.org/officeDocument/2006/relationships/tags" Target="../tags/tag55.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tags" Target="../tags/tag58.xml"/><Relationship Id="rId27"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632280A-2363-4C49-9357-3ACDFE87E2BE}"/>
              </a:ext>
            </a:extLst>
          </p:cNvPr>
          <p:cNvPicPr>
            <a:picLocks noChangeAspect="1"/>
          </p:cNvPicPr>
          <p:nvPr/>
        </p:nvPicPr>
        <p:blipFill>
          <a:blip r:embed="rId2"/>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9DA50FA5-C745-0B58-D30F-C54DAE866B72}"/>
              </a:ext>
            </a:extLst>
          </p:cNvPr>
          <p:cNvSpPr>
            <a:spLocks noGrp="1"/>
          </p:cNvSpPr>
          <p:nvPr>
            <p:ph type="ctrTitle"/>
          </p:nvPr>
        </p:nvSpPr>
        <p:spPr/>
        <p:txBody>
          <a:bodyPr/>
          <a:lstStyle/>
          <a:p>
            <a:r>
              <a:rPr lang="zh-CN" altLang="en-US" dirty="0"/>
              <a:t>线性规划与单纯形法</a:t>
            </a:r>
          </a:p>
        </p:txBody>
      </p:sp>
      <p:sp>
        <p:nvSpPr>
          <p:cNvPr id="3" name="副标题 2">
            <a:extLst>
              <a:ext uri="{FF2B5EF4-FFF2-40B4-BE49-F238E27FC236}">
                <a16:creationId xmlns:a16="http://schemas.microsoft.com/office/drawing/2014/main" id="{6BAB6219-706E-232C-80B1-3F182AB50B82}"/>
              </a:ext>
            </a:extLst>
          </p:cNvPr>
          <p:cNvSpPr>
            <a:spLocks noGrp="1"/>
          </p:cNvSpPr>
          <p:nvPr>
            <p:ph type="subTitle" idx="1"/>
          </p:nvPr>
        </p:nvSpPr>
        <p:spPr/>
        <p:txBody>
          <a:bodyPr/>
          <a:lstStyle/>
          <a:p>
            <a:r>
              <a:rPr lang="en-US" altLang="zh-CN" dirty="0"/>
              <a:t>23 </a:t>
            </a:r>
            <a:r>
              <a:rPr lang="zh-CN" altLang="en-US" dirty="0"/>
              <a:t>姬忠杭</a:t>
            </a:r>
          </a:p>
        </p:txBody>
      </p:sp>
    </p:spTree>
    <p:extLst>
      <p:ext uri="{BB962C8B-B14F-4D97-AF65-F5344CB8AC3E}">
        <p14:creationId xmlns:p14="http://schemas.microsoft.com/office/powerpoint/2010/main" val="2243234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D2415-AD03-7080-79B4-EE5958634138}"/>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C8EF258-5273-CA53-D056-D2053DAE32C6}"/>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E785468E-1780-740E-4B25-4716C3B3B059}"/>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04055379-8384-92D7-1691-217A9430F92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1482C862-1057-5CA4-1FD2-345F12137CE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8FCCF543-72B9-E201-EE90-5F2DECD6E0D1}"/>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B9462FD6-9D68-8E6E-CD50-BC4310BEA055}"/>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B31AD64F-5731-F67E-9F82-0CF808EF848D}"/>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37A3C4CB-5C3D-5C8E-B4F7-00DB196DC813}"/>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1FDD8002-B9CF-999C-414E-1964E0F73C81}"/>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6F215E3F-BF1E-0616-EE36-22FBF79FB258}"/>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D96F8C80-41FE-F126-955E-F3F918159462}"/>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FA0A540F-569E-19AF-66CC-83028C1485F1}"/>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D0832E4D-602E-9165-C6A5-266AFDEC8090}"/>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AA8A4F82-03F9-BD79-3AD4-6436BE623EE0}"/>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935F055D-99DC-7196-A057-BDDC1943D5D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9885D743-A9A6-C963-7D35-B7FE4DBC4F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32BB864C-D108-DD1B-0BB1-ECF378B26DB0}"/>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2A0690C8-8045-357C-874A-AA42FB06794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F73807AA-8DA0-54E8-944F-F705F3376CD1}"/>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12FBB80F-CF93-B01C-0FDC-339830A7987A}"/>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761A9806-A909-4C1A-0A60-1591C0C9581A}"/>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5AE59691-CEC8-EE2A-A77D-4FA075512F90}"/>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886D62EF-4670-42C8-D9AF-1C4ACE507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2C80E652-1EA1-9E18-8253-A1D9090FB806}"/>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8A069A45-3C47-7066-D281-E88DB531F5F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7A107D92-FFEE-18E2-A06B-2920C8731B8C}"/>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48619C3B-32E3-8D46-3705-03207AEDA0C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AC940653-E2C0-72D8-90EB-F9F0AA44A1E0}"/>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C5E56C7D-F607-674C-00EE-AD40E0ED2B8C}"/>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55E12A6B-490F-E926-42E1-B4482CEC56C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25B8EA36-BBFD-4470-0B03-92D2897B2F34}"/>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FF3C1D72-9473-EA5C-4DFB-84DDEB24CB54}"/>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0AD4445B-2A44-4EF5-563A-5A4496D3AFB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51132B9C-B8DB-51E4-8668-1D6ED34B1731}"/>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D23D6819-12CB-4073-D1A1-F7839558D1A0}"/>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CD01A962-E65F-23D5-3F89-BBDD61FF5B6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87C3B848-663C-269C-EE6E-BBBF21650292}"/>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D774F724-AE8E-BDBE-A674-434EB34B8DA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EDE68D7C-8667-F678-22BC-338F22D7FC12}"/>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C250F180-F311-B835-B2F1-332734E58FF1}"/>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7321E7A6-9FF0-25C7-5535-90B0DF156CA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AB5A5755-3702-63FD-5EA7-CCCD89CCE6C0}"/>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236460CD-BC57-341C-DC44-24CF9F08155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6A50360B-43EE-EC43-71FB-BF36B2920AD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2D789F9D-4B5F-0DFA-7993-9F432B96ACC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85D3B74A-1751-0F09-D606-BF213101345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5E2823A0-76FE-B68F-5C35-A566CE58D79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41404C4C-D44D-0FB0-6DBF-F8D79897872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52994387-ADA5-62C3-9C87-8EAF6842C34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8C44B7E0-1741-62D5-288A-94F8E30FFDBC}"/>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FFBEF09F-C9E9-7981-3B51-C486D4B20E66}"/>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A1FF4AC6-C20D-04E7-0CA5-2E058C15FE8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1ECA7E1F-5820-A227-4888-F61F111A2DC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C52E76B9-A3E9-80F0-BABD-F7DE0F7815E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00669E5D-C3F8-8797-4F46-69E807CBD8EA}"/>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8FBD1CB4-54D0-3B3B-27F6-C6FBDBE9C9F1}"/>
              </a:ext>
            </a:extLst>
          </p:cNvPr>
          <p:cNvSpPr txBox="1">
            <a:spLocks/>
          </p:cNvSpPr>
          <p:nvPr/>
        </p:nvSpPr>
        <p:spPr>
          <a:xfrm>
            <a:off x="413885" y="-13987"/>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2.</a:t>
            </a:r>
            <a:r>
              <a:rPr lang="zh-CN" altLang="en-US" dirty="0">
                <a:latin typeface="Arial" panose="020B0604020202020204" pitchFamily="34" charset="0"/>
                <a:ea typeface="Microsoft YaHei" panose="020B0503020204020204" pitchFamily="34" charset="-122"/>
                <a:sym typeface="Arial" panose="020B0604020202020204" pitchFamily="34" charset="0"/>
              </a:rPr>
              <a:t> </a:t>
            </a:r>
            <a:r>
              <a:rPr lang="zh-CN" altLang="en-US" sz="2400" b="1" spc="300" dirty="0">
                <a:solidFill>
                  <a:srgbClr val="A23838"/>
                </a:solidFill>
                <a:latin typeface="Times New Roman" panose="02020603050405020304" charset="0"/>
                <a:ea typeface="仓耳玄三M W05" panose="02020400000000000000" charset="-122"/>
                <a:sym typeface="+mn-ea"/>
              </a:rPr>
              <a:t>线性代数与线性规划</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AA9C926E-A2C2-40E1-6922-2E69D82B0BDA}"/>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E527DD06-2D5D-2043-FB04-BFA7D16546ED}"/>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C5960D55-C23F-8FFA-43C4-BB61FAC68DBA}"/>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26C1FFE5-70E0-A081-7902-7306815035DD}"/>
              </a:ext>
            </a:extLst>
          </p:cNvPr>
          <p:cNvSpPr txBox="1"/>
          <p:nvPr/>
        </p:nvSpPr>
        <p:spPr>
          <a:xfrm>
            <a:off x="247353" y="1079975"/>
            <a:ext cx="6095390" cy="461665"/>
          </a:xfrm>
          <a:prstGeom prst="rect">
            <a:avLst/>
          </a:prstGeom>
          <a:noFill/>
        </p:spPr>
        <p:txBody>
          <a:bodyPr wrap="square" rtlCol="0">
            <a:spAutoFit/>
          </a:bodyPr>
          <a:lstStyle/>
          <a:p>
            <a:pPr algn="ct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一般型转化为标准型（以教材为准） </a:t>
            </a:r>
          </a:p>
        </p:txBody>
      </p:sp>
      <p:graphicFrame>
        <p:nvGraphicFramePr>
          <p:cNvPr id="8" name="图示 7">
            <a:extLst>
              <a:ext uri="{FF2B5EF4-FFF2-40B4-BE49-F238E27FC236}">
                <a16:creationId xmlns:a16="http://schemas.microsoft.com/office/drawing/2014/main" id="{3C0A4D33-3F25-1122-9BA0-9800558731D3}"/>
              </a:ext>
            </a:extLst>
          </p:cNvPr>
          <p:cNvGraphicFramePr/>
          <p:nvPr>
            <p:extLst>
              <p:ext uri="{D42A27DB-BD31-4B8C-83A1-F6EECF244321}">
                <p14:modId xmlns:p14="http://schemas.microsoft.com/office/powerpoint/2010/main" val="95419612"/>
              </p:ext>
            </p:extLst>
          </p:nvPr>
        </p:nvGraphicFramePr>
        <p:xfrm>
          <a:off x="994228" y="174768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0687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60F25-4C54-FE39-A35B-EBF426ACF546}"/>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8F199024-1408-9918-3060-A1A0E5CF2EF4}"/>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44986FAB-54D3-8994-F907-126DD82E13DA}"/>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1E37BD73-E685-9C38-EEF0-69193B25CB6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0A789DA7-6E7F-00E4-69FA-CDFA6F7DD2A8}"/>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90859D64-0805-3118-C6BA-D162F00631A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010CE793-CC52-34D9-CA92-246134D8846C}"/>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2DD2489E-8DB3-FA35-D840-0CD05B89810E}"/>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6975A6EE-BFB7-1B35-2DB4-EAF0D6D84A50}"/>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519BA5B8-3641-7449-6B79-8105FD90CBBC}"/>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736C2133-1A30-8F26-DC84-A47E1D6E8002}"/>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C708E9A4-0BCC-C7C9-BFFB-BE730C67C9E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44937DB8-C6F3-656F-BD64-8244D5655310}"/>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C5666355-4810-E04E-0DEE-1F61EADCC22A}"/>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5305E258-5F12-4C33-FCB5-42B56340E6A6}"/>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92BFBE7E-BCCB-0F93-6F21-AC77010E2937}"/>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DE46E4C6-13D9-5791-D79B-C3D8B34E4A7C}"/>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9B101625-DA40-F1DB-0C0D-DD57BC312D78}"/>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DA075DC0-2442-2963-1B6E-8BB3F46AA978}"/>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B95AF579-46BA-43AD-7B97-0AA1D1DFE27B}"/>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2D7D4E28-A224-D32D-5EA3-6A2F092DEC7D}"/>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C9014B9E-6696-4CDB-5746-29346C8AD394}"/>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4260A090-22AC-7EB6-04B6-BD6F9DB9F4DE}"/>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0B72FB09-4379-9DAB-F65C-C90CEACDC554}"/>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F2AB1290-998B-8877-0BB0-919C47A99568}"/>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CE225EF6-F801-71A3-E116-2B5DDCA9F819}"/>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2F00D82D-C841-F006-52DD-BD59A54FF502}"/>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49F06971-5515-319B-5C13-F9D6884F2D95}"/>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32AC4660-D896-6870-BED0-F75482238CA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AEBD9AFA-1972-81FE-8842-22CCBFCC9B87}"/>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6BE9CC7F-A148-3782-2962-B6C459A72173}"/>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73D033F5-68DD-26D7-CB70-073D70CA1FC1}"/>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1852B8C9-A8C1-E3BE-63A6-92EC5D370561}"/>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AF10DF86-8866-A85B-D565-E9FA9F254D8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454A57A9-B05D-5E25-5353-11EC3EA346D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A40C4B97-AAD4-9EF4-23E3-833EE8912267}"/>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5E008A5B-77BE-8FE4-68A0-74A25D826710}"/>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B5321ED9-661D-2173-3945-5560ED6E301B}"/>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1C5794E9-1F6D-3330-CE94-A32D6AE153E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53762E98-EBAD-9F91-5C95-C65DCB8E5E02}"/>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81F161EE-8124-93D2-E0D3-91A766AB13B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52C06885-77FA-723C-48F6-826C0D356EA7}"/>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1BDD896A-607C-0FC7-5F60-04C48811CF67}"/>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701D3327-7C46-E062-A65F-DD0D5E4D12F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785A7C5E-1889-1ADB-44B8-D3A59916E15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2825507F-C1C6-CAF6-DBB0-4EC3B288D99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AE04C15F-2904-05FF-A919-B2D704662284}"/>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8F617B11-3760-DC3D-6DE1-2C9EF947F61C}"/>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00675E8E-DC12-4BEA-BAE6-3D7C2DD3B5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94130DCD-8FCF-01FC-B917-1A6D591DC388}"/>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6AD60AE9-71E9-4FA0-67E3-4AEA8F5C88F7}"/>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3B3EE183-0560-EA4C-EA4E-42F6A4835B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F71663AD-7D7E-44F1-D3B4-C0C91F9F107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4DD9A4A6-5992-297B-E4D1-95312201289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29534A49-D326-6C9F-04D9-CF899679CBAB}"/>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202A485C-0AD8-5F32-9F7A-158B6C089D8A}"/>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B3C46E60-472B-356E-116C-069D184D883F}"/>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2.</a:t>
            </a:r>
            <a:r>
              <a:rPr lang="zh-CN" altLang="en-US" dirty="0">
                <a:latin typeface="Arial" panose="020B0604020202020204" pitchFamily="34" charset="0"/>
                <a:ea typeface="Microsoft YaHei" panose="020B0503020204020204" pitchFamily="34" charset="-122"/>
                <a:sym typeface="Arial" panose="020B0604020202020204" pitchFamily="34" charset="0"/>
              </a:rPr>
              <a:t> </a:t>
            </a:r>
            <a:r>
              <a:rPr lang="zh-CN" altLang="en-US" sz="2400" b="1" spc="300" dirty="0">
                <a:solidFill>
                  <a:srgbClr val="A23838"/>
                </a:solidFill>
                <a:latin typeface="Times New Roman" panose="02020603050405020304" charset="0"/>
                <a:ea typeface="仓耳玄三M W05" panose="02020400000000000000" charset="-122"/>
                <a:sym typeface="+mn-ea"/>
              </a:rPr>
              <a:t>线性代数与线性规划</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A9357726-F89E-7408-284D-01AB06E24642}"/>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F0F28644-C7BD-D95B-63FD-5B5485E88711}"/>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99AFBF2C-CBD2-0489-9D50-79D957E4EBCE}"/>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DCB5064B-9F0D-EEEA-465A-2E7362595DB6}"/>
              </a:ext>
            </a:extLst>
          </p:cNvPr>
          <p:cNvSpPr txBox="1"/>
          <p:nvPr/>
        </p:nvSpPr>
        <p:spPr>
          <a:xfrm>
            <a:off x="247353" y="1079975"/>
            <a:ext cx="6095390" cy="461665"/>
          </a:xfrm>
          <a:prstGeom prst="rect">
            <a:avLst/>
          </a:prstGeom>
          <a:noFill/>
        </p:spPr>
        <p:txBody>
          <a:bodyPr wrap="square" rtlCol="0">
            <a:spAutoFit/>
          </a:bodyPr>
          <a:lstStyle/>
          <a:p>
            <a:pPr algn="ct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线性代数：求解线性方程组 </a:t>
            </a:r>
          </a:p>
        </p:txBody>
      </p:sp>
      <p:sp>
        <p:nvSpPr>
          <p:cNvPr id="3" name="文本框 2">
            <a:extLst>
              <a:ext uri="{FF2B5EF4-FFF2-40B4-BE49-F238E27FC236}">
                <a16:creationId xmlns:a16="http://schemas.microsoft.com/office/drawing/2014/main" id="{B99094F6-5839-706D-7C0E-96499E81939D}"/>
              </a:ext>
            </a:extLst>
          </p:cNvPr>
          <p:cNvSpPr txBox="1"/>
          <p:nvPr/>
        </p:nvSpPr>
        <p:spPr>
          <a:xfrm>
            <a:off x="586763" y="1541640"/>
            <a:ext cx="9591017" cy="707886"/>
          </a:xfrm>
          <a:prstGeom prst="rect">
            <a:avLst/>
          </a:prstGeom>
          <a:noFill/>
        </p:spPr>
        <p:txBody>
          <a:bodyPr wrap="square" rtlCol="0">
            <a:spAutoFit/>
          </a:bodyPr>
          <a:lstStyle/>
          <a:p>
            <a:r>
              <a:rPr lang="en-US" altLang="zh-CN"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由于建构标准型中通过等式引入新变量导致大幅升维，因此从线性代数的角度理解线性规划不容易通过画图展现。（</a:t>
            </a:r>
            <a:r>
              <a:rPr lang="zh-CN" altLang="en-US" sz="20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脑补可行域的形状反而更不容易理解</a:t>
            </a:r>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
            </a:r>
          </a:p>
        </p:txBody>
      </p:sp>
      <p:pic>
        <p:nvPicPr>
          <p:cNvPr id="5" name="图片 4">
            <a:extLst>
              <a:ext uri="{FF2B5EF4-FFF2-40B4-BE49-F238E27FC236}">
                <a16:creationId xmlns:a16="http://schemas.microsoft.com/office/drawing/2014/main" id="{5D96C175-2831-00DD-1BAC-87555CF80AA3}"/>
              </a:ext>
            </a:extLst>
          </p:cNvPr>
          <p:cNvPicPr>
            <a:picLocks noChangeAspect="1"/>
          </p:cNvPicPr>
          <p:nvPr/>
        </p:nvPicPr>
        <p:blipFill>
          <a:blip r:embed="rId3"/>
          <a:stretch>
            <a:fillRect/>
          </a:stretch>
        </p:blipFill>
        <p:spPr>
          <a:xfrm>
            <a:off x="528706" y="2269491"/>
            <a:ext cx="3181350" cy="2400300"/>
          </a:xfrm>
          <a:prstGeom prst="rect">
            <a:avLst/>
          </a:prstGeom>
        </p:spPr>
      </p:pic>
      <p:pic>
        <p:nvPicPr>
          <p:cNvPr id="7" name="图片 6">
            <a:extLst>
              <a:ext uri="{FF2B5EF4-FFF2-40B4-BE49-F238E27FC236}">
                <a16:creationId xmlns:a16="http://schemas.microsoft.com/office/drawing/2014/main" id="{81E93195-2F39-FE3C-1326-825339556E23}"/>
              </a:ext>
            </a:extLst>
          </p:cNvPr>
          <p:cNvPicPr>
            <a:picLocks noChangeAspect="1"/>
          </p:cNvPicPr>
          <p:nvPr/>
        </p:nvPicPr>
        <p:blipFill>
          <a:blip r:embed="rId4"/>
          <a:stretch>
            <a:fillRect/>
          </a:stretch>
        </p:blipFill>
        <p:spPr>
          <a:xfrm>
            <a:off x="4723039" y="2764791"/>
            <a:ext cx="4705350" cy="1409700"/>
          </a:xfrm>
          <a:prstGeom prst="rect">
            <a:avLst/>
          </a:prstGeom>
        </p:spPr>
      </p:pic>
      <p:sp>
        <p:nvSpPr>
          <p:cNvPr id="8" name="箭头: 右 7">
            <a:extLst>
              <a:ext uri="{FF2B5EF4-FFF2-40B4-BE49-F238E27FC236}">
                <a16:creationId xmlns:a16="http://schemas.microsoft.com/office/drawing/2014/main" id="{E594A6A5-EE7E-DBEF-6D85-3AABF46508F0}"/>
              </a:ext>
            </a:extLst>
          </p:cNvPr>
          <p:cNvSpPr/>
          <p:nvPr/>
        </p:nvSpPr>
        <p:spPr>
          <a:xfrm>
            <a:off x="3889829" y="3200400"/>
            <a:ext cx="833210" cy="5225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8EBBB4A-3590-AE07-745A-D51311355F8B}"/>
              </a:ext>
            </a:extLst>
          </p:cNvPr>
          <p:cNvSpPr/>
          <p:nvPr/>
        </p:nvSpPr>
        <p:spPr>
          <a:xfrm>
            <a:off x="7307943" y="2930079"/>
            <a:ext cx="442686" cy="103777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8A273E9-8789-0BE9-C922-7E4B079AFDF4}"/>
              </a:ext>
            </a:extLst>
          </p:cNvPr>
          <p:cNvSpPr/>
          <p:nvPr/>
        </p:nvSpPr>
        <p:spPr>
          <a:xfrm>
            <a:off x="6707867" y="2942771"/>
            <a:ext cx="442686" cy="103777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箭头: 右 10">
            <a:extLst>
              <a:ext uri="{FF2B5EF4-FFF2-40B4-BE49-F238E27FC236}">
                <a16:creationId xmlns:a16="http://schemas.microsoft.com/office/drawing/2014/main" id="{EC62B908-B062-1575-ABF7-9BACE1A7D0B6}"/>
              </a:ext>
            </a:extLst>
          </p:cNvPr>
          <p:cNvSpPr/>
          <p:nvPr/>
        </p:nvSpPr>
        <p:spPr>
          <a:xfrm rot="5400000">
            <a:off x="6891338" y="4329839"/>
            <a:ext cx="833210" cy="5225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0C0CD67-C25E-0352-0D57-A5A3977BAA4C}"/>
              </a:ext>
            </a:extLst>
          </p:cNvPr>
          <p:cNvSpPr txBox="1"/>
          <p:nvPr/>
        </p:nvSpPr>
        <p:spPr>
          <a:xfrm>
            <a:off x="4862286" y="5341257"/>
            <a:ext cx="5968708" cy="707886"/>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v3,v4</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显然构成一组基</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根据</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x&gt;=0</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判定，</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x3</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x4</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可作为基本可行解</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矩形 39">
            <a:extLst>
              <a:ext uri="{FF2B5EF4-FFF2-40B4-BE49-F238E27FC236}">
                <a16:creationId xmlns:a16="http://schemas.microsoft.com/office/drawing/2014/main" id="{5A6B9837-3191-07BA-19EC-A2BEE9E6A91F}"/>
              </a:ext>
            </a:extLst>
          </p:cNvPr>
          <p:cNvSpPr/>
          <p:nvPr/>
        </p:nvSpPr>
        <p:spPr>
          <a:xfrm>
            <a:off x="605811" y="2859313"/>
            <a:ext cx="3181350" cy="110853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09277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8744A-6B78-E526-C88B-A38034074E67}"/>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CB35A543-4337-858E-4F4E-0E30DDC21D32}"/>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88DA1B1C-CB36-5CB8-4BA9-E81828EB2E60}"/>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EC84A99B-5E79-CE88-F8B0-21ECF3E1FF2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3F9D5967-B6EC-78DB-6CF2-E47B63568A72}"/>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D5D9428A-9ADD-272F-B154-A70082D522F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B88E9666-FC71-DA93-0487-D98F39A514EA}"/>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15854CFB-F084-345A-F052-9307A3C4D40F}"/>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70E14BCC-A8AF-0912-C4DF-8D04464C1A41}"/>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E9FF8D81-F09E-10B8-D7E0-F410258CF92C}"/>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75790256-BA1E-2407-272E-D87CBC88803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3B97E697-D70B-084C-370F-EF6230616AB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5FCD9521-EDAD-B331-3883-84D9BD1211D9}"/>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0E600C31-4FF5-18FF-02BA-8E53BDFC3D65}"/>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BBB3404B-70BB-2944-895E-37E1CE0C61D6}"/>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51542C23-152F-C72B-29E4-ACF1629856D2}"/>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8448ECE8-0099-7462-3723-05F4E31C216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BDA610B4-E927-9F22-4980-521A4BD933A9}"/>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20C5B47A-A687-C6AC-44CD-453F9287B499}"/>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61174C46-0E57-62B9-ABC0-736D3DD3A895}"/>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D71F607A-4528-D664-E268-7722499F92D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749643E3-A121-885E-C75D-B0681B4EA0A0}"/>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584672FB-B970-317C-7D01-9DFAE767E0B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609528F4-1F99-FE00-125A-012C2CB8CC7C}"/>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309F88B5-C1DE-A3DD-B05E-5B1D30117CBA}"/>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10248BE2-2006-4C91-29A7-6C480D2CBBD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5A7BB342-5F3D-3C99-B98F-4E1B84F1649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DA6738C7-3B37-51F9-69FB-71CCC9CA451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1A01CC79-C93E-2610-CAC0-221E5EB96A9C}"/>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128EE9B8-37E4-1B38-45EE-382BC2997CBB}"/>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1B82733F-E215-6C68-DF6E-9844BD1115F5}"/>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5A49565E-796A-FE29-34F0-F2BC8529C55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C80EF87C-BD36-411D-E319-0543B8F25F8D}"/>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F7CA0D82-7012-AF4C-8629-ECD05B090907}"/>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D0542B50-F86A-56E3-3900-66E94A5E4AD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65F85486-A238-3341-EF77-3D3FC24B0080}"/>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F58376B7-4503-6A48-F1AB-FF436FC9E99A}"/>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41DBE796-25DD-8075-0A33-6B42ED0406D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02B80E5A-5599-C558-D9F9-8726BDCB4516}"/>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18DC3F02-8B6D-BDF2-59B9-4278022DE8D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9920F15D-0EA2-7158-8556-C1DAC68FEA64}"/>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1D5F2CA3-CE29-A870-635C-8CD34FB34125}"/>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ED100059-0789-A2F4-D069-745F83D04599}"/>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61E69B66-378F-0D81-689E-267D2ECFF44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B9AC0A88-307D-1C8B-9BBE-920312C60E8D}"/>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3B664044-D73B-09D0-E8B1-9CEC38276AE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7F2678BA-0184-A6EC-AFD4-5469FC81C4BB}"/>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9788EFF0-12A9-9647-9F08-2028149D9CD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1E05C985-709C-31E5-B3C6-936608A2D91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410A01BB-37DB-DD09-700E-CE03F28648C7}"/>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B13E0D96-3C08-D6EE-21DE-B5AEA1D1EDD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26A132F7-90A4-89A6-959A-35B68E4EBD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87240EDC-210A-4BCC-DECE-0DAF0877854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D6F1589C-A1DF-976C-D503-8A16C503E33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F4951FBB-7B72-CF01-8B92-B4BD3BE25B6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B4EC5D3F-1A0C-F6E6-D767-5A735044D105}"/>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629BEDF8-58B6-E8E2-3DE9-BD4BBA0EFEA8}"/>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2.</a:t>
            </a:r>
            <a:r>
              <a:rPr lang="zh-CN" altLang="en-US" dirty="0">
                <a:latin typeface="Arial" panose="020B0604020202020204" pitchFamily="34" charset="0"/>
                <a:ea typeface="Microsoft YaHei" panose="020B0503020204020204" pitchFamily="34" charset="-122"/>
                <a:sym typeface="Arial" panose="020B0604020202020204" pitchFamily="34" charset="0"/>
              </a:rPr>
              <a:t> </a:t>
            </a:r>
            <a:r>
              <a:rPr lang="zh-CN" altLang="en-US" sz="2400" b="1" spc="300" dirty="0">
                <a:solidFill>
                  <a:srgbClr val="A23838"/>
                </a:solidFill>
                <a:latin typeface="Times New Roman" panose="02020603050405020304" charset="0"/>
                <a:ea typeface="仓耳玄三M W05" panose="02020400000000000000" charset="-122"/>
                <a:sym typeface="+mn-ea"/>
              </a:rPr>
              <a:t>线性代数与线性规划</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50A0EAA7-714A-447C-1902-30B252433767}"/>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716EA4C7-BE60-B5FB-29F2-102519B07824}"/>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BA71AB2-250F-DAAA-2F9E-05BA3CBCEA98}"/>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A1FD3290-D432-8999-4EE3-2D97AFA79703}"/>
              </a:ext>
            </a:extLst>
          </p:cNvPr>
          <p:cNvSpPr txBox="1"/>
          <p:nvPr/>
        </p:nvSpPr>
        <p:spPr>
          <a:xfrm>
            <a:off x="247353" y="1079975"/>
            <a:ext cx="6603390" cy="461665"/>
          </a:xfrm>
          <a:prstGeom prst="rect">
            <a:avLst/>
          </a:prstGeom>
          <a:noFill/>
        </p:spPr>
        <p:txBody>
          <a:bodyPr wrap="square" rtlCol="0">
            <a:spAutoFit/>
          </a:bodyPr>
          <a:lstStyle/>
          <a:p>
            <a:pPr algn="ct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线性代数：矩阵的基、秩与线性规划的基本解 </a:t>
            </a:r>
          </a:p>
        </p:txBody>
      </p:sp>
      <p:pic>
        <p:nvPicPr>
          <p:cNvPr id="4" name="图片 3">
            <a:extLst>
              <a:ext uri="{FF2B5EF4-FFF2-40B4-BE49-F238E27FC236}">
                <a16:creationId xmlns:a16="http://schemas.microsoft.com/office/drawing/2014/main" id="{156369AD-D1BF-BB12-1956-51A8C1E25789}"/>
              </a:ext>
            </a:extLst>
          </p:cNvPr>
          <p:cNvPicPr>
            <a:picLocks noChangeAspect="1"/>
          </p:cNvPicPr>
          <p:nvPr/>
        </p:nvPicPr>
        <p:blipFill>
          <a:blip r:embed="rId3"/>
          <a:stretch>
            <a:fillRect/>
          </a:stretch>
        </p:blipFill>
        <p:spPr>
          <a:xfrm>
            <a:off x="528706" y="1760528"/>
            <a:ext cx="6400800" cy="1581150"/>
          </a:xfrm>
          <a:prstGeom prst="rect">
            <a:avLst/>
          </a:prstGeom>
        </p:spPr>
      </p:pic>
      <p:sp>
        <p:nvSpPr>
          <p:cNvPr id="5" name="箭头: 右 4">
            <a:extLst>
              <a:ext uri="{FF2B5EF4-FFF2-40B4-BE49-F238E27FC236}">
                <a16:creationId xmlns:a16="http://schemas.microsoft.com/office/drawing/2014/main" id="{4413DFAE-5E5D-1AB0-F313-E87CDD028BC3}"/>
              </a:ext>
            </a:extLst>
          </p:cNvPr>
          <p:cNvSpPr/>
          <p:nvPr/>
        </p:nvSpPr>
        <p:spPr>
          <a:xfrm rot="5400000">
            <a:off x="3312501" y="3497026"/>
            <a:ext cx="833210" cy="5225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0CF7E78-0C03-C7EE-482E-FC97594DED46}"/>
              </a:ext>
            </a:extLst>
          </p:cNvPr>
          <p:cNvPicPr>
            <a:picLocks noChangeAspect="1"/>
          </p:cNvPicPr>
          <p:nvPr/>
        </p:nvPicPr>
        <p:blipFill>
          <a:blip r:embed="rId4"/>
          <a:stretch>
            <a:fillRect/>
          </a:stretch>
        </p:blipFill>
        <p:spPr>
          <a:xfrm>
            <a:off x="1504043" y="4241119"/>
            <a:ext cx="4838700" cy="1257300"/>
          </a:xfrm>
          <a:prstGeom prst="rect">
            <a:avLst/>
          </a:prstGeom>
        </p:spPr>
      </p:pic>
      <p:sp>
        <p:nvSpPr>
          <p:cNvPr id="8" name="文本框 7">
            <a:extLst>
              <a:ext uri="{FF2B5EF4-FFF2-40B4-BE49-F238E27FC236}">
                <a16:creationId xmlns:a16="http://schemas.microsoft.com/office/drawing/2014/main" id="{E525DA6B-914B-C522-59E6-F1853535CF4D}"/>
              </a:ext>
            </a:extLst>
          </p:cNvPr>
          <p:cNvSpPr txBox="1"/>
          <p:nvPr/>
        </p:nvSpPr>
        <p:spPr>
          <a:xfrm>
            <a:off x="753677" y="5620053"/>
            <a:ext cx="5950857" cy="40011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Ax=b</a:t>
            </a:r>
            <a:r>
              <a:rPr lang="zh-CN" altLang="en-US" sz="2000" b="0" i="0" dirty="0">
                <a:solidFill>
                  <a:srgbClr val="191B1F"/>
                </a:solidFill>
                <a:effectLst/>
                <a:latin typeface="-apple-system"/>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B(x3,x4)^T=b</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0FFBD782-C89A-E6BB-239C-0A1F5EAF8761}"/>
              </a:ext>
            </a:extLst>
          </p:cNvPr>
          <p:cNvSpPr txBox="1"/>
          <p:nvPr/>
        </p:nvSpPr>
        <p:spPr>
          <a:xfrm>
            <a:off x="6791620" y="4310743"/>
            <a:ext cx="5136201" cy="1631216"/>
          </a:xfrm>
          <a:prstGeom prst="rect">
            <a:avLst/>
          </a:prstGeom>
          <a:noFill/>
        </p:spPr>
        <p:txBody>
          <a:bodyPr wrap="square" rtlCol="0">
            <a:spAutoFit/>
          </a:bodyPr>
          <a:lstStyle/>
          <a:p>
            <a:pPr algn="l" fontAlgn="base">
              <a:buFont typeface="Arial" panose="020B0604020202020204" pitchFamily="34" charset="0"/>
              <a:buChar char="•"/>
            </a:pPr>
            <a:r>
              <a:rPr lang="zh-CN" altLang="en-US" sz="2000" b="0" i="0" dirty="0">
                <a:effectLst/>
                <a:latin typeface="PingFang SC"/>
              </a:rPr>
              <a:t>非基变量 </a:t>
            </a:r>
            <a:r>
              <a:rPr lang="en-US" altLang="zh-CN" sz="2000" b="1" i="0" dirty="0" err="1">
                <a:effectLst/>
                <a:latin typeface="KaTeX_Main"/>
              </a:rPr>
              <a:t>x</a:t>
            </a:r>
            <a:r>
              <a:rPr lang="en-US" altLang="zh-CN" sz="2000" b="0" i="1" dirty="0" err="1">
                <a:effectLst/>
                <a:latin typeface="KaTeX_Math"/>
              </a:rPr>
              <a:t>N</a:t>
            </a:r>
            <a:r>
              <a:rPr lang="en-US" altLang="zh-CN" sz="2000" b="0" i="0" dirty="0">
                <a:effectLst/>
                <a:latin typeface="KaTeX_Main"/>
              </a:rPr>
              <a:t>=0</a:t>
            </a:r>
            <a:r>
              <a:rPr lang="zh-CN" altLang="en-US" sz="2000" b="0" i="0" dirty="0">
                <a:effectLst/>
                <a:latin typeface="PingFang SC"/>
              </a:rPr>
              <a:t> 对应固定某些变量为</a:t>
            </a:r>
            <a:r>
              <a:rPr lang="en-US" altLang="zh-CN" sz="2000" b="0" i="0" dirty="0">
                <a:effectLst/>
                <a:latin typeface="PingFang SC"/>
              </a:rPr>
              <a:t>0</a:t>
            </a:r>
            <a:r>
              <a:rPr lang="zh-CN" altLang="en-US" sz="2000" b="0" i="0" dirty="0">
                <a:effectLst/>
                <a:latin typeface="PingFang SC"/>
              </a:rPr>
              <a:t>，将问题限制在 </a:t>
            </a:r>
            <a:r>
              <a:rPr lang="en-US" altLang="zh-CN" sz="2000" b="0" i="1" dirty="0">
                <a:effectLst/>
                <a:latin typeface="KaTeX_Math"/>
              </a:rPr>
              <a:t>m</a:t>
            </a:r>
            <a:r>
              <a:rPr lang="zh-CN" altLang="en-US" sz="2000" b="0" i="0" dirty="0">
                <a:effectLst/>
                <a:latin typeface="PingFang SC"/>
              </a:rPr>
              <a:t> 维的子空间中。</a:t>
            </a:r>
          </a:p>
          <a:p>
            <a:pPr algn="l" fontAlgn="base">
              <a:buFont typeface="Arial" panose="020B0604020202020204" pitchFamily="34" charset="0"/>
              <a:buChar char="•"/>
            </a:pPr>
            <a:r>
              <a:rPr lang="zh-CN" altLang="en-US" sz="2000" b="0" i="0" dirty="0">
                <a:effectLst/>
                <a:latin typeface="PingFang SC"/>
              </a:rPr>
              <a:t>每个基本解对应一个唯一的 </a:t>
            </a:r>
            <a:r>
              <a:rPr lang="en-US" altLang="zh-CN" sz="2000" b="0" i="1" dirty="0" err="1">
                <a:effectLst/>
                <a:latin typeface="KaTeX_Math"/>
              </a:rPr>
              <a:t>m</a:t>
            </a:r>
            <a:r>
              <a:rPr lang="en-US" altLang="zh-CN" sz="2000" b="0" i="0" dirty="0" err="1">
                <a:effectLst/>
                <a:latin typeface="KaTeX_Main"/>
              </a:rPr>
              <a:t>×</a:t>
            </a:r>
            <a:r>
              <a:rPr lang="en-US" altLang="zh-CN" sz="2000" b="0" i="1" dirty="0" err="1">
                <a:effectLst/>
                <a:latin typeface="KaTeX_Math"/>
              </a:rPr>
              <a:t>m</a:t>
            </a:r>
            <a:r>
              <a:rPr lang="zh-CN" altLang="en-US" sz="2000" b="0" i="0" dirty="0">
                <a:effectLst/>
                <a:latin typeface="PingFang SC"/>
              </a:rPr>
              <a:t> 非奇异子矩阵 </a:t>
            </a:r>
            <a:r>
              <a:rPr lang="en-US" altLang="zh-CN" sz="2000" b="0" i="1" dirty="0">
                <a:effectLst/>
                <a:latin typeface="KaTeX_Math"/>
              </a:rPr>
              <a:t>B</a:t>
            </a:r>
            <a:r>
              <a:rPr lang="zh-CN" altLang="en-US" sz="2000" b="0" i="0" dirty="0">
                <a:effectLst/>
                <a:latin typeface="PingFang SC"/>
              </a:rPr>
              <a:t>。</a:t>
            </a:r>
          </a:p>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8388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13573-5CF3-E99D-480D-65D12B5EEED5}"/>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D12EFD91-9AC3-E8C8-02C8-0D5B7B99D25B}"/>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1A78CF23-DE31-4EE1-8047-ED8DCE1FF753}"/>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E01E116E-496E-6817-68E6-A6F365615F3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BFF97DD1-A8B4-A953-AEAB-A85A055BF403}"/>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5716C8A5-0798-424F-2F48-D5E81D8DE16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75EF38C2-4E81-F75C-CBE2-8500731649FC}"/>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3678A1E9-BCD2-955F-B60F-EFF1DE1CB6E1}"/>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D90B8385-2AD8-5F7D-0DEF-64C14EC2CA1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54665957-06BC-AC04-A244-57C3982BCB90}"/>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D666B018-3FB1-9E40-D61C-FB646166EE11}"/>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EE35250F-639B-DB3C-0AE4-80FBDC5E8ED1}"/>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77597EE2-2F7F-2002-731E-B80437EE5170}"/>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6327804E-23BE-8040-48A3-40B50DB36425}"/>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5DFF9298-1248-8F88-5094-70C3C075ACC9}"/>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87F25DD6-42DD-82F6-6087-0365FCB13F0D}"/>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DCD48F90-B577-F45D-BB50-A6EA9339BA9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02935F4D-46DB-BDF7-9198-C336CE7E0568}"/>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279C8267-F6F3-AA16-1793-052F3262339E}"/>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DD07EBD3-7921-18CC-558C-FD7C8B9954A7}"/>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0DC5095F-C407-887D-47EC-343E166630E4}"/>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8362D874-0E06-E1E9-ED5F-1D9071C3B32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EC7A8852-56B0-CF5F-3FC4-9817D8448F3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AB4E60E3-9813-3982-D331-9D8D49D30B8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9E2E6F86-DCE4-2C7B-1A73-A5D564FF97E0}"/>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CC812A6E-3F73-0832-DF8F-534E5CCD6830}"/>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836B920B-2019-092F-D82E-C46F4BA160CA}"/>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B87778DB-E7CA-886C-E838-4093EAFC815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859F42D0-D43E-0E33-EDED-522DF0DC301A}"/>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2ADAB97B-026F-8846-D34A-BB32DFE1E48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ACA7CF7C-14AD-4E33-E2A5-2200C0966574}"/>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339DEE98-5E44-3DD5-564A-D46991B11A09}"/>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243ECE7B-38BD-AD44-A9C0-62421EBDCDE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FEBD44DD-9440-4E51-ACB4-CA32FEE798A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D4960DA6-CBE5-09C3-B5DF-AA620B9564C3}"/>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7028CD83-1401-F945-4BF4-635DBCF6FCEC}"/>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3B364E79-8970-DBD8-6ECD-78740B1ED099}"/>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A20AE51C-2BDB-9550-E607-C3004F2582CF}"/>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1B3425AC-1D88-957F-FF7F-16EBA50422AC}"/>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FA0D2815-AA23-72C7-5CB3-8C8C4AECAF72}"/>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14734839-3F25-23F0-AD23-4EE782522A4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3327BF7D-75DD-8B78-532C-AEA17599FC7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946080D7-4EA4-30C8-BA41-31B82F134B89}"/>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D99431AA-7BEC-DF5B-5423-13A39124AB2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68C265C8-433B-995F-6FE8-935A8484927E}"/>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2829AF2E-35DB-DA21-33DB-C1D6F55068B5}"/>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A1F3D351-C5D2-FB0D-AC9C-C5F763654C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20C5E95E-3190-05C5-4E29-2B39EB64F6C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29BFD245-E6F3-D31B-A7AB-8472FE46D1DD}"/>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D6F8F7E9-3F48-04FD-11AB-6993DCC0057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7CCBA5D0-AB21-6EC7-5F5E-106269C5A46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1E9C6397-457B-AF23-6AB0-59839CE744A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79E2DD5C-05E2-47D4-7E00-FAE2A480F07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6B739859-3233-7A24-F74F-B6613F4A7177}"/>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10B9A724-7A93-1CA0-68E5-6D01AE058FAB}"/>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78E39DF0-BB24-1DB2-C7AA-E7991F31AF4F}"/>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920AE305-890F-1BB1-1329-6ADD21EC5BDE}"/>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2.</a:t>
            </a:r>
            <a:r>
              <a:rPr lang="zh-CN" altLang="en-US" dirty="0">
                <a:latin typeface="Arial" panose="020B0604020202020204" pitchFamily="34" charset="0"/>
                <a:ea typeface="Microsoft YaHei" panose="020B0503020204020204" pitchFamily="34" charset="-122"/>
                <a:sym typeface="Arial" panose="020B0604020202020204" pitchFamily="34" charset="0"/>
              </a:rPr>
              <a:t> </a:t>
            </a:r>
            <a:r>
              <a:rPr lang="zh-CN" altLang="en-US" sz="2400" b="1" spc="300" dirty="0">
                <a:solidFill>
                  <a:srgbClr val="A23838"/>
                </a:solidFill>
                <a:latin typeface="Times New Roman" panose="02020603050405020304" charset="0"/>
                <a:ea typeface="仓耳玄三M W05" panose="02020400000000000000" charset="-122"/>
                <a:sym typeface="+mn-ea"/>
              </a:rPr>
              <a:t>线性代数与线性规划</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62D98C47-A76A-2CA2-C9C8-660126AFE226}"/>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1003144E-51B1-155C-7AF1-F6E22E9A06AD}"/>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5F6B750F-2A80-A316-BD97-4DEF009F6D3C}"/>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D8A86C04-83D3-07C4-7176-D19E5E4A6889}"/>
              </a:ext>
            </a:extLst>
          </p:cNvPr>
          <p:cNvSpPr txBox="1"/>
          <p:nvPr/>
        </p:nvSpPr>
        <p:spPr>
          <a:xfrm>
            <a:off x="247352" y="1079975"/>
            <a:ext cx="7931447" cy="461665"/>
          </a:xfrm>
          <a:prstGeom prst="rect">
            <a:avLst/>
          </a:prstGeom>
          <a:noFill/>
        </p:spPr>
        <p:txBody>
          <a:bodyPr wrap="square" rtlCol="0">
            <a:spAutoFit/>
          </a:bodyPr>
          <a:lstStyle/>
          <a:p>
            <a:pPr algn="ct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线性规划基本定理：从线代角度证明基本可行解的存在性 </a:t>
            </a:r>
          </a:p>
        </p:txBody>
      </p:sp>
      <p:pic>
        <p:nvPicPr>
          <p:cNvPr id="4" name="图片 3">
            <a:extLst>
              <a:ext uri="{FF2B5EF4-FFF2-40B4-BE49-F238E27FC236}">
                <a16:creationId xmlns:a16="http://schemas.microsoft.com/office/drawing/2014/main" id="{FBE3AEA3-BD0A-EC35-0116-57352FAAD0DA}"/>
              </a:ext>
            </a:extLst>
          </p:cNvPr>
          <p:cNvPicPr>
            <a:picLocks noChangeAspect="1"/>
          </p:cNvPicPr>
          <p:nvPr/>
        </p:nvPicPr>
        <p:blipFill>
          <a:blip r:embed="rId3"/>
          <a:stretch>
            <a:fillRect/>
          </a:stretch>
        </p:blipFill>
        <p:spPr>
          <a:xfrm>
            <a:off x="5641057" y="1929187"/>
            <a:ext cx="3858707" cy="3848838"/>
          </a:xfrm>
          <a:prstGeom prst="rect">
            <a:avLst/>
          </a:prstGeom>
        </p:spPr>
      </p:pic>
      <p:sp>
        <p:nvSpPr>
          <p:cNvPr id="5" name="文本框 4">
            <a:extLst>
              <a:ext uri="{FF2B5EF4-FFF2-40B4-BE49-F238E27FC236}">
                <a16:creationId xmlns:a16="http://schemas.microsoft.com/office/drawing/2014/main" id="{F50201ED-D7CB-C32D-3CC8-DFF15915A70D}"/>
              </a:ext>
            </a:extLst>
          </p:cNvPr>
          <p:cNvSpPr txBox="1"/>
          <p:nvPr/>
        </p:nvSpPr>
        <p:spPr>
          <a:xfrm>
            <a:off x="145752" y="1936091"/>
            <a:ext cx="5495305" cy="1015663"/>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任何一个线性规划的可行域都是凸的多面体，因此其内任意一点</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都能够写作若干带系数的顶点和。</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7" name="墨迹 6">
                <a:extLst>
                  <a:ext uri="{FF2B5EF4-FFF2-40B4-BE49-F238E27FC236}">
                    <a16:creationId xmlns:a16="http://schemas.microsoft.com/office/drawing/2014/main" id="{5B5112FA-11A9-E1BC-1EA5-00AB0B7F87BF}"/>
                  </a:ext>
                </a:extLst>
              </p14:cNvPr>
              <p14:cNvContentPartPr/>
              <p14:nvPr/>
            </p14:nvContentPartPr>
            <p14:xfrm>
              <a:off x="6466269" y="2177097"/>
              <a:ext cx="360" cy="360"/>
            </p14:xfrm>
          </p:contentPart>
        </mc:Choice>
        <mc:Fallback>
          <p:pic>
            <p:nvPicPr>
              <p:cNvPr id="7" name="墨迹 6">
                <a:extLst>
                  <a:ext uri="{FF2B5EF4-FFF2-40B4-BE49-F238E27FC236}">
                    <a16:creationId xmlns:a16="http://schemas.microsoft.com/office/drawing/2014/main" id="{5B5112FA-11A9-E1BC-1EA5-00AB0B7F87BF}"/>
                  </a:ext>
                </a:extLst>
              </p:cNvPr>
              <p:cNvPicPr/>
              <p:nvPr/>
            </p:nvPicPr>
            <p:blipFill>
              <a:blip r:embed="rId5"/>
              <a:stretch>
                <a:fillRect/>
              </a:stretch>
            </p:blipFill>
            <p:spPr>
              <a:xfrm>
                <a:off x="6403269" y="211409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墨迹 7">
                <a:extLst>
                  <a:ext uri="{FF2B5EF4-FFF2-40B4-BE49-F238E27FC236}">
                    <a16:creationId xmlns:a16="http://schemas.microsoft.com/office/drawing/2014/main" id="{19CDB6C4-D770-6680-8A0F-5410F10E4F54}"/>
                  </a:ext>
                </a:extLst>
              </p14:cNvPr>
              <p14:cNvContentPartPr/>
              <p14:nvPr/>
            </p14:nvContentPartPr>
            <p14:xfrm>
              <a:off x="7510989" y="2169897"/>
              <a:ext cx="360" cy="360"/>
            </p14:xfrm>
          </p:contentPart>
        </mc:Choice>
        <mc:Fallback>
          <p:pic>
            <p:nvPicPr>
              <p:cNvPr id="8" name="墨迹 7">
                <a:extLst>
                  <a:ext uri="{FF2B5EF4-FFF2-40B4-BE49-F238E27FC236}">
                    <a16:creationId xmlns:a16="http://schemas.microsoft.com/office/drawing/2014/main" id="{19CDB6C4-D770-6680-8A0F-5410F10E4F54}"/>
                  </a:ext>
                </a:extLst>
              </p:cNvPr>
              <p:cNvPicPr/>
              <p:nvPr/>
            </p:nvPicPr>
            <p:blipFill>
              <a:blip r:embed="rId5"/>
              <a:stretch>
                <a:fillRect/>
              </a:stretch>
            </p:blipFill>
            <p:spPr>
              <a:xfrm>
                <a:off x="7448349" y="210725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墨迹 8">
                <a:extLst>
                  <a:ext uri="{FF2B5EF4-FFF2-40B4-BE49-F238E27FC236}">
                    <a16:creationId xmlns:a16="http://schemas.microsoft.com/office/drawing/2014/main" id="{EECBD164-5D48-509A-AAA8-1DF1495E9760}"/>
                  </a:ext>
                </a:extLst>
              </p14:cNvPr>
              <p14:cNvContentPartPr/>
              <p14:nvPr/>
            </p14:nvContentPartPr>
            <p14:xfrm>
              <a:off x="8018949" y="3127857"/>
              <a:ext cx="360" cy="360"/>
            </p14:xfrm>
          </p:contentPart>
        </mc:Choice>
        <mc:Fallback>
          <p:pic>
            <p:nvPicPr>
              <p:cNvPr id="9" name="墨迹 8">
                <a:extLst>
                  <a:ext uri="{FF2B5EF4-FFF2-40B4-BE49-F238E27FC236}">
                    <a16:creationId xmlns:a16="http://schemas.microsoft.com/office/drawing/2014/main" id="{EECBD164-5D48-509A-AAA8-1DF1495E9760}"/>
                  </a:ext>
                </a:extLst>
              </p:cNvPr>
              <p:cNvPicPr/>
              <p:nvPr/>
            </p:nvPicPr>
            <p:blipFill>
              <a:blip r:embed="rId5"/>
              <a:stretch>
                <a:fillRect/>
              </a:stretch>
            </p:blipFill>
            <p:spPr>
              <a:xfrm>
                <a:off x="7956309" y="306485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墨迹 9">
                <a:extLst>
                  <a:ext uri="{FF2B5EF4-FFF2-40B4-BE49-F238E27FC236}">
                    <a16:creationId xmlns:a16="http://schemas.microsoft.com/office/drawing/2014/main" id="{3AC90499-7F13-DF03-1207-B08CEF8FF2BF}"/>
                  </a:ext>
                </a:extLst>
              </p14:cNvPr>
              <p14:cNvContentPartPr/>
              <p14:nvPr/>
            </p14:nvContentPartPr>
            <p14:xfrm>
              <a:off x="7561749" y="3947937"/>
              <a:ext cx="360" cy="360"/>
            </p14:xfrm>
          </p:contentPart>
        </mc:Choice>
        <mc:Fallback>
          <p:pic>
            <p:nvPicPr>
              <p:cNvPr id="10" name="墨迹 9">
                <a:extLst>
                  <a:ext uri="{FF2B5EF4-FFF2-40B4-BE49-F238E27FC236}">
                    <a16:creationId xmlns:a16="http://schemas.microsoft.com/office/drawing/2014/main" id="{3AC90499-7F13-DF03-1207-B08CEF8FF2BF}"/>
                  </a:ext>
                </a:extLst>
              </p:cNvPr>
              <p:cNvPicPr/>
              <p:nvPr/>
            </p:nvPicPr>
            <p:blipFill>
              <a:blip r:embed="rId5"/>
              <a:stretch>
                <a:fillRect/>
              </a:stretch>
            </p:blipFill>
            <p:spPr>
              <a:xfrm>
                <a:off x="7498749" y="388493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墨迹 10">
                <a:extLst>
                  <a:ext uri="{FF2B5EF4-FFF2-40B4-BE49-F238E27FC236}">
                    <a16:creationId xmlns:a16="http://schemas.microsoft.com/office/drawing/2014/main" id="{1E8F9CCB-11B9-E4FE-F7B5-34E23C44DFB3}"/>
                  </a:ext>
                </a:extLst>
              </p14:cNvPr>
              <p14:cNvContentPartPr/>
              <p14:nvPr/>
            </p14:nvContentPartPr>
            <p14:xfrm>
              <a:off x="6422349" y="3947937"/>
              <a:ext cx="360" cy="360"/>
            </p14:xfrm>
          </p:contentPart>
        </mc:Choice>
        <mc:Fallback>
          <p:pic>
            <p:nvPicPr>
              <p:cNvPr id="11" name="墨迹 10">
                <a:extLst>
                  <a:ext uri="{FF2B5EF4-FFF2-40B4-BE49-F238E27FC236}">
                    <a16:creationId xmlns:a16="http://schemas.microsoft.com/office/drawing/2014/main" id="{1E8F9CCB-11B9-E4FE-F7B5-34E23C44DFB3}"/>
                  </a:ext>
                </a:extLst>
              </p:cNvPr>
              <p:cNvPicPr/>
              <p:nvPr/>
            </p:nvPicPr>
            <p:blipFill>
              <a:blip r:embed="rId5"/>
              <a:stretch>
                <a:fillRect/>
              </a:stretch>
            </p:blipFill>
            <p:spPr>
              <a:xfrm>
                <a:off x="6359349" y="388493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6" name="墨迹 35">
                <a:extLst>
                  <a:ext uri="{FF2B5EF4-FFF2-40B4-BE49-F238E27FC236}">
                    <a16:creationId xmlns:a16="http://schemas.microsoft.com/office/drawing/2014/main" id="{16988309-938A-9B0C-F45A-DC93D1415E29}"/>
                  </a:ext>
                </a:extLst>
              </p14:cNvPr>
              <p14:cNvContentPartPr/>
              <p14:nvPr/>
            </p14:nvContentPartPr>
            <p14:xfrm>
              <a:off x="5929149" y="3105897"/>
              <a:ext cx="360" cy="360"/>
            </p14:xfrm>
          </p:contentPart>
        </mc:Choice>
        <mc:Fallback>
          <p:pic>
            <p:nvPicPr>
              <p:cNvPr id="36" name="墨迹 35">
                <a:extLst>
                  <a:ext uri="{FF2B5EF4-FFF2-40B4-BE49-F238E27FC236}">
                    <a16:creationId xmlns:a16="http://schemas.microsoft.com/office/drawing/2014/main" id="{16988309-938A-9B0C-F45A-DC93D1415E29}"/>
                  </a:ext>
                </a:extLst>
              </p:cNvPr>
              <p:cNvPicPr/>
              <p:nvPr/>
            </p:nvPicPr>
            <p:blipFill>
              <a:blip r:embed="rId5"/>
              <a:stretch>
                <a:fillRect/>
              </a:stretch>
            </p:blipFill>
            <p:spPr>
              <a:xfrm>
                <a:off x="5866149" y="304289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7" name="墨迹 36">
                <a:extLst>
                  <a:ext uri="{FF2B5EF4-FFF2-40B4-BE49-F238E27FC236}">
                    <a16:creationId xmlns:a16="http://schemas.microsoft.com/office/drawing/2014/main" id="{F365724C-27DC-A603-D211-F2A7181C2459}"/>
                  </a:ext>
                </a:extLst>
              </p14:cNvPr>
              <p14:cNvContentPartPr/>
              <p14:nvPr/>
            </p14:nvContentPartPr>
            <p14:xfrm>
              <a:off x="6749229" y="3236577"/>
              <a:ext cx="360" cy="360"/>
            </p14:xfrm>
          </p:contentPart>
        </mc:Choice>
        <mc:Fallback>
          <p:pic>
            <p:nvPicPr>
              <p:cNvPr id="37" name="墨迹 36">
                <a:extLst>
                  <a:ext uri="{FF2B5EF4-FFF2-40B4-BE49-F238E27FC236}">
                    <a16:creationId xmlns:a16="http://schemas.microsoft.com/office/drawing/2014/main" id="{F365724C-27DC-A603-D211-F2A7181C2459}"/>
                  </a:ext>
                </a:extLst>
              </p:cNvPr>
              <p:cNvPicPr/>
              <p:nvPr/>
            </p:nvPicPr>
            <p:blipFill>
              <a:blip r:embed="rId5"/>
              <a:stretch>
                <a:fillRect/>
              </a:stretch>
            </p:blipFill>
            <p:spPr>
              <a:xfrm>
                <a:off x="6686229" y="317357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8" name="墨迹 37">
                <a:extLst>
                  <a:ext uri="{FF2B5EF4-FFF2-40B4-BE49-F238E27FC236}">
                    <a16:creationId xmlns:a16="http://schemas.microsoft.com/office/drawing/2014/main" id="{AB58A38C-FF42-0FF5-248C-37E3677ED326}"/>
                  </a:ext>
                </a:extLst>
              </p14:cNvPr>
              <p14:cNvContentPartPr/>
              <p14:nvPr/>
            </p14:nvContentPartPr>
            <p14:xfrm>
              <a:off x="6670415" y="2682655"/>
              <a:ext cx="360" cy="360"/>
            </p14:xfrm>
          </p:contentPart>
        </mc:Choice>
        <mc:Fallback>
          <p:pic>
            <p:nvPicPr>
              <p:cNvPr id="38" name="墨迹 37">
                <a:extLst>
                  <a:ext uri="{FF2B5EF4-FFF2-40B4-BE49-F238E27FC236}">
                    <a16:creationId xmlns:a16="http://schemas.microsoft.com/office/drawing/2014/main" id="{AB58A38C-FF42-0FF5-248C-37E3677ED326}"/>
                  </a:ext>
                </a:extLst>
              </p:cNvPr>
              <p:cNvPicPr/>
              <p:nvPr/>
            </p:nvPicPr>
            <p:blipFill>
              <a:blip r:embed="rId5"/>
              <a:stretch>
                <a:fillRect/>
              </a:stretch>
            </p:blipFill>
            <p:spPr>
              <a:xfrm>
                <a:off x="6607775" y="2620015"/>
                <a:ext cx="126000" cy="12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
            <p14:nvContentPartPr>
              <p14:cNvPr id="78" name="墨迹 77">
                <a:extLst>
                  <a:ext uri="{FF2B5EF4-FFF2-40B4-BE49-F238E27FC236}">
                    <a16:creationId xmlns:a16="http://schemas.microsoft.com/office/drawing/2014/main" id="{AB7A8A16-2E48-38DA-8419-121A2DDE599A}"/>
                  </a:ext>
                </a:extLst>
              </p14:cNvPr>
              <p14:cNvContentPartPr/>
              <p14:nvPr/>
            </p14:nvContentPartPr>
            <p14:xfrm>
              <a:off x="6413375" y="2266855"/>
              <a:ext cx="360" cy="360"/>
            </p14:xfrm>
          </p:contentPart>
        </mc:Choice>
        <mc:Fallback>
          <p:pic>
            <p:nvPicPr>
              <p:cNvPr id="78" name="墨迹 77">
                <a:extLst>
                  <a:ext uri="{FF2B5EF4-FFF2-40B4-BE49-F238E27FC236}">
                    <a16:creationId xmlns:a16="http://schemas.microsoft.com/office/drawing/2014/main" id="{AB7A8A16-2E48-38DA-8419-121A2DDE599A}"/>
                  </a:ext>
                </a:extLst>
              </p:cNvPr>
              <p:cNvPicPr/>
              <p:nvPr/>
            </p:nvPicPr>
            <p:blipFill>
              <a:blip r:embed="rId14"/>
              <a:stretch>
                <a:fillRect/>
              </a:stretch>
            </p:blipFill>
            <p:spPr>
              <a:xfrm>
                <a:off x="6395375" y="224885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7" name="墨迹 86">
                <a:extLst>
                  <a:ext uri="{FF2B5EF4-FFF2-40B4-BE49-F238E27FC236}">
                    <a16:creationId xmlns:a16="http://schemas.microsoft.com/office/drawing/2014/main" id="{69E95A9E-58A9-581C-D771-970587590197}"/>
                  </a:ext>
                </a:extLst>
              </p14:cNvPr>
              <p14:cNvContentPartPr/>
              <p14:nvPr/>
            </p14:nvContentPartPr>
            <p14:xfrm>
              <a:off x="6477455" y="2269735"/>
              <a:ext cx="19440" cy="127080"/>
            </p14:xfrm>
          </p:contentPart>
        </mc:Choice>
        <mc:Fallback>
          <p:pic>
            <p:nvPicPr>
              <p:cNvPr id="87" name="墨迹 86">
                <a:extLst>
                  <a:ext uri="{FF2B5EF4-FFF2-40B4-BE49-F238E27FC236}">
                    <a16:creationId xmlns:a16="http://schemas.microsoft.com/office/drawing/2014/main" id="{69E95A9E-58A9-581C-D771-970587590197}"/>
                  </a:ext>
                </a:extLst>
              </p:cNvPr>
              <p:cNvPicPr/>
              <p:nvPr/>
            </p:nvPicPr>
            <p:blipFill>
              <a:blip r:embed="rId16"/>
              <a:stretch>
                <a:fillRect/>
              </a:stretch>
            </p:blipFill>
            <p:spPr>
              <a:xfrm>
                <a:off x="6459455" y="2252095"/>
                <a:ext cx="550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2" name="墨迹 91">
                <a:extLst>
                  <a:ext uri="{FF2B5EF4-FFF2-40B4-BE49-F238E27FC236}">
                    <a16:creationId xmlns:a16="http://schemas.microsoft.com/office/drawing/2014/main" id="{9A1F1F85-1B49-0FF5-3B14-AB4317C74CA6}"/>
                  </a:ext>
                </a:extLst>
              </p14:cNvPr>
              <p14:cNvContentPartPr/>
              <p14:nvPr/>
            </p14:nvContentPartPr>
            <p14:xfrm>
              <a:off x="5949695" y="3108175"/>
              <a:ext cx="296280" cy="360"/>
            </p14:xfrm>
          </p:contentPart>
        </mc:Choice>
        <mc:Fallback>
          <p:pic>
            <p:nvPicPr>
              <p:cNvPr id="92" name="墨迹 91">
                <a:extLst>
                  <a:ext uri="{FF2B5EF4-FFF2-40B4-BE49-F238E27FC236}">
                    <a16:creationId xmlns:a16="http://schemas.microsoft.com/office/drawing/2014/main" id="{9A1F1F85-1B49-0FF5-3B14-AB4317C74CA6}"/>
                  </a:ext>
                </a:extLst>
              </p:cNvPr>
              <p:cNvPicPr/>
              <p:nvPr/>
            </p:nvPicPr>
            <p:blipFill>
              <a:blip r:embed="rId18"/>
              <a:stretch>
                <a:fillRect/>
              </a:stretch>
            </p:blipFill>
            <p:spPr>
              <a:xfrm>
                <a:off x="5932055" y="3090535"/>
                <a:ext cx="331920" cy="36000"/>
              </a:xfrm>
              <a:prstGeom prst="rect">
                <a:avLst/>
              </a:prstGeom>
            </p:spPr>
          </p:pic>
        </mc:Fallback>
      </mc:AlternateContent>
      <p:grpSp>
        <p:nvGrpSpPr>
          <p:cNvPr id="108" name="组合 107">
            <a:extLst>
              <a:ext uri="{FF2B5EF4-FFF2-40B4-BE49-F238E27FC236}">
                <a16:creationId xmlns:a16="http://schemas.microsoft.com/office/drawing/2014/main" id="{764A9D60-4454-3364-B436-E88BC5E10375}"/>
              </a:ext>
            </a:extLst>
          </p:cNvPr>
          <p:cNvGrpSpPr/>
          <p:nvPr/>
        </p:nvGrpSpPr>
        <p:grpSpPr>
          <a:xfrm>
            <a:off x="6454415" y="2660335"/>
            <a:ext cx="1425240" cy="1315800"/>
            <a:chOff x="6454415" y="2660335"/>
            <a:chExt cx="1425240" cy="1315800"/>
          </a:xfrm>
        </p:grpSpPr>
        <mc:AlternateContent xmlns:mc="http://schemas.openxmlformats.org/markup-compatibility/2006">
          <mc:Choice xmlns:p14="http://schemas.microsoft.com/office/powerpoint/2010/main" Requires="p14">
            <p:contentPart p14:bwMode="auto" r:id="rId19">
              <p14:nvContentPartPr>
                <p14:cNvPr id="88" name="墨迹 87">
                  <a:extLst>
                    <a:ext uri="{FF2B5EF4-FFF2-40B4-BE49-F238E27FC236}">
                      <a16:creationId xmlns:a16="http://schemas.microsoft.com/office/drawing/2014/main" id="{BAE2ACC8-8F97-4393-926F-2AFD701598FC}"/>
                    </a:ext>
                  </a:extLst>
                </p14:cNvPr>
                <p14:cNvContentPartPr/>
                <p14:nvPr/>
              </p14:nvContentPartPr>
              <p14:xfrm>
                <a:off x="6508415" y="2660335"/>
                <a:ext cx="29520" cy="139320"/>
              </p14:xfrm>
            </p:contentPart>
          </mc:Choice>
          <mc:Fallback>
            <p:pic>
              <p:nvPicPr>
                <p:cNvPr id="88" name="墨迹 87">
                  <a:extLst>
                    <a:ext uri="{FF2B5EF4-FFF2-40B4-BE49-F238E27FC236}">
                      <a16:creationId xmlns:a16="http://schemas.microsoft.com/office/drawing/2014/main" id="{BAE2ACC8-8F97-4393-926F-2AFD701598FC}"/>
                    </a:ext>
                  </a:extLst>
                </p:cNvPr>
                <p:cNvPicPr/>
                <p:nvPr/>
              </p:nvPicPr>
              <p:blipFill>
                <a:blip r:embed="rId20"/>
                <a:stretch>
                  <a:fillRect/>
                </a:stretch>
              </p:blipFill>
              <p:spPr>
                <a:xfrm>
                  <a:off x="6490775" y="2642695"/>
                  <a:ext cx="651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90" name="墨迹 89">
                  <a:extLst>
                    <a:ext uri="{FF2B5EF4-FFF2-40B4-BE49-F238E27FC236}">
                      <a16:creationId xmlns:a16="http://schemas.microsoft.com/office/drawing/2014/main" id="{BC8AC9D0-F413-BC0C-E418-2C4DF4AA12C6}"/>
                    </a:ext>
                  </a:extLst>
                </p14:cNvPr>
                <p14:cNvContentPartPr/>
                <p14:nvPr/>
              </p14:nvContentPartPr>
              <p14:xfrm>
                <a:off x="6572135" y="2984335"/>
                <a:ext cx="86400" cy="168840"/>
              </p14:xfrm>
            </p:contentPart>
          </mc:Choice>
          <mc:Fallback>
            <p:pic>
              <p:nvPicPr>
                <p:cNvPr id="90" name="墨迹 89">
                  <a:extLst>
                    <a:ext uri="{FF2B5EF4-FFF2-40B4-BE49-F238E27FC236}">
                      <a16:creationId xmlns:a16="http://schemas.microsoft.com/office/drawing/2014/main" id="{BC8AC9D0-F413-BC0C-E418-2C4DF4AA12C6}"/>
                    </a:ext>
                  </a:extLst>
                </p:cNvPr>
                <p:cNvPicPr/>
                <p:nvPr/>
              </p:nvPicPr>
              <p:blipFill>
                <a:blip r:embed="rId22"/>
                <a:stretch>
                  <a:fillRect/>
                </a:stretch>
              </p:blipFill>
              <p:spPr>
                <a:xfrm>
                  <a:off x="6554495" y="2966335"/>
                  <a:ext cx="12204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91" name="墨迹 90">
                  <a:extLst>
                    <a:ext uri="{FF2B5EF4-FFF2-40B4-BE49-F238E27FC236}">
                      <a16:creationId xmlns:a16="http://schemas.microsoft.com/office/drawing/2014/main" id="{5F9FB5BE-ECAF-00B4-1E3F-B6D84C03E849}"/>
                    </a:ext>
                  </a:extLst>
                </p14:cNvPr>
                <p14:cNvContentPartPr/>
                <p14:nvPr/>
              </p14:nvContentPartPr>
              <p14:xfrm>
                <a:off x="6708575" y="2879575"/>
                <a:ext cx="16920" cy="200160"/>
              </p14:xfrm>
            </p:contentPart>
          </mc:Choice>
          <mc:Fallback>
            <p:pic>
              <p:nvPicPr>
                <p:cNvPr id="91" name="墨迹 90">
                  <a:extLst>
                    <a:ext uri="{FF2B5EF4-FFF2-40B4-BE49-F238E27FC236}">
                      <a16:creationId xmlns:a16="http://schemas.microsoft.com/office/drawing/2014/main" id="{5F9FB5BE-ECAF-00B4-1E3F-B6D84C03E849}"/>
                    </a:ext>
                  </a:extLst>
                </p:cNvPr>
                <p:cNvPicPr/>
                <p:nvPr/>
              </p:nvPicPr>
              <p:blipFill>
                <a:blip r:embed="rId24"/>
                <a:stretch>
                  <a:fillRect/>
                </a:stretch>
              </p:blipFill>
              <p:spPr>
                <a:xfrm>
                  <a:off x="6690935" y="2861575"/>
                  <a:ext cx="525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3" name="墨迹 92">
                  <a:extLst>
                    <a:ext uri="{FF2B5EF4-FFF2-40B4-BE49-F238E27FC236}">
                      <a16:creationId xmlns:a16="http://schemas.microsoft.com/office/drawing/2014/main" id="{281E8791-FE83-2A9E-CBC4-5F418FD82BFD}"/>
                    </a:ext>
                  </a:extLst>
                </p14:cNvPr>
                <p14:cNvContentPartPr/>
                <p14:nvPr/>
              </p14:nvContentPartPr>
              <p14:xfrm>
                <a:off x="6454415" y="3219415"/>
                <a:ext cx="204840" cy="43920"/>
              </p14:xfrm>
            </p:contentPart>
          </mc:Choice>
          <mc:Fallback>
            <p:pic>
              <p:nvPicPr>
                <p:cNvPr id="93" name="墨迹 92">
                  <a:extLst>
                    <a:ext uri="{FF2B5EF4-FFF2-40B4-BE49-F238E27FC236}">
                      <a16:creationId xmlns:a16="http://schemas.microsoft.com/office/drawing/2014/main" id="{281E8791-FE83-2A9E-CBC4-5F418FD82BFD}"/>
                    </a:ext>
                  </a:extLst>
                </p:cNvPr>
                <p:cNvPicPr/>
                <p:nvPr/>
              </p:nvPicPr>
              <p:blipFill>
                <a:blip r:embed="rId26"/>
                <a:stretch>
                  <a:fillRect/>
                </a:stretch>
              </p:blipFill>
              <p:spPr>
                <a:xfrm>
                  <a:off x="6436775" y="3201415"/>
                  <a:ext cx="2404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95" name="墨迹 94">
                  <a:extLst>
                    <a:ext uri="{FF2B5EF4-FFF2-40B4-BE49-F238E27FC236}">
                      <a16:creationId xmlns:a16="http://schemas.microsoft.com/office/drawing/2014/main" id="{C4E3EA8A-9E22-E058-0E12-525933FEAF4F}"/>
                    </a:ext>
                  </a:extLst>
                </p14:cNvPr>
                <p14:cNvContentPartPr/>
                <p14:nvPr/>
              </p14:nvContentPartPr>
              <p14:xfrm>
                <a:off x="6464135" y="3584815"/>
                <a:ext cx="112320" cy="270000"/>
              </p14:xfrm>
            </p:contentPart>
          </mc:Choice>
          <mc:Fallback>
            <p:pic>
              <p:nvPicPr>
                <p:cNvPr id="95" name="墨迹 94">
                  <a:extLst>
                    <a:ext uri="{FF2B5EF4-FFF2-40B4-BE49-F238E27FC236}">
                      <a16:creationId xmlns:a16="http://schemas.microsoft.com/office/drawing/2014/main" id="{C4E3EA8A-9E22-E058-0E12-525933FEAF4F}"/>
                    </a:ext>
                  </a:extLst>
                </p:cNvPr>
                <p:cNvPicPr/>
                <p:nvPr/>
              </p:nvPicPr>
              <p:blipFill>
                <a:blip r:embed="rId28"/>
                <a:stretch>
                  <a:fillRect/>
                </a:stretch>
              </p:blipFill>
              <p:spPr>
                <a:xfrm>
                  <a:off x="6446495" y="3566815"/>
                  <a:ext cx="1479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96" name="墨迹 95">
                  <a:extLst>
                    <a:ext uri="{FF2B5EF4-FFF2-40B4-BE49-F238E27FC236}">
                      <a16:creationId xmlns:a16="http://schemas.microsoft.com/office/drawing/2014/main" id="{6E12C115-F817-B291-43F9-BB2D82BCBB81}"/>
                    </a:ext>
                  </a:extLst>
                </p14:cNvPr>
                <p14:cNvContentPartPr/>
                <p14:nvPr/>
              </p14:nvContentPartPr>
              <p14:xfrm>
                <a:off x="6613535" y="3319855"/>
                <a:ext cx="116640" cy="217440"/>
              </p14:xfrm>
            </p:contentPart>
          </mc:Choice>
          <mc:Fallback>
            <p:pic>
              <p:nvPicPr>
                <p:cNvPr id="96" name="墨迹 95">
                  <a:extLst>
                    <a:ext uri="{FF2B5EF4-FFF2-40B4-BE49-F238E27FC236}">
                      <a16:creationId xmlns:a16="http://schemas.microsoft.com/office/drawing/2014/main" id="{6E12C115-F817-B291-43F9-BB2D82BCBB81}"/>
                    </a:ext>
                  </a:extLst>
                </p:cNvPr>
                <p:cNvPicPr/>
                <p:nvPr/>
              </p:nvPicPr>
              <p:blipFill>
                <a:blip r:embed="rId30"/>
                <a:stretch>
                  <a:fillRect/>
                </a:stretch>
              </p:blipFill>
              <p:spPr>
                <a:xfrm>
                  <a:off x="6595535" y="3301855"/>
                  <a:ext cx="1522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97" name="墨迹 96">
                  <a:extLst>
                    <a:ext uri="{FF2B5EF4-FFF2-40B4-BE49-F238E27FC236}">
                      <a16:creationId xmlns:a16="http://schemas.microsoft.com/office/drawing/2014/main" id="{E92B0D6C-B775-44FD-F02F-F85BA5C34C7B}"/>
                    </a:ext>
                  </a:extLst>
                </p14:cNvPr>
                <p14:cNvContentPartPr/>
                <p14:nvPr/>
              </p14:nvContentPartPr>
              <p14:xfrm>
                <a:off x="6791015" y="3304735"/>
                <a:ext cx="270360" cy="206280"/>
              </p14:xfrm>
            </p:contentPart>
          </mc:Choice>
          <mc:Fallback>
            <p:pic>
              <p:nvPicPr>
                <p:cNvPr id="97" name="墨迹 96">
                  <a:extLst>
                    <a:ext uri="{FF2B5EF4-FFF2-40B4-BE49-F238E27FC236}">
                      <a16:creationId xmlns:a16="http://schemas.microsoft.com/office/drawing/2014/main" id="{E92B0D6C-B775-44FD-F02F-F85BA5C34C7B}"/>
                    </a:ext>
                  </a:extLst>
                </p:cNvPr>
                <p:cNvPicPr/>
                <p:nvPr/>
              </p:nvPicPr>
              <p:blipFill>
                <a:blip r:embed="rId32"/>
                <a:stretch>
                  <a:fillRect/>
                </a:stretch>
              </p:blipFill>
              <p:spPr>
                <a:xfrm>
                  <a:off x="6773375" y="3287095"/>
                  <a:ext cx="30600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8" name="墨迹 97">
                  <a:extLst>
                    <a:ext uri="{FF2B5EF4-FFF2-40B4-BE49-F238E27FC236}">
                      <a16:creationId xmlns:a16="http://schemas.microsoft.com/office/drawing/2014/main" id="{22EE14EF-3717-51FD-CA40-5D57ADB87A99}"/>
                    </a:ext>
                  </a:extLst>
                </p14:cNvPr>
                <p14:cNvContentPartPr/>
                <p14:nvPr/>
              </p14:nvContentPartPr>
              <p14:xfrm>
                <a:off x="7232375" y="3644575"/>
                <a:ext cx="496080" cy="331560"/>
              </p14:xfrm>
            </p:contentPart>
          </mc:Choice>
          <mc:Fallback>
            <p:pic>
              <p:nvPicPr>
                <p:cNvPr id="98" name="墨迹 97">
                  <a:extLst>
                    <a:ext uri="{FF2B5EF4-FFF2-40B4-BE49-F238E27FC236}">
                      <a16:creationId xmlns:a16="http://schemas.microsoft.com/office/drawing/2014/main" id="{22EE14EF-3717-51FD-CA40-5D57ADB87A99}"/>
                    </a:ext>
                  </a:extLst>
                </p:cNvPr>
                <p:cNvPicPr/>
                <p:nvPr/>
              </p:nvPicPr>
              <p:blipFill>
                <a:blip r:embed="rId34"/>
                <a:stretch>
                  <a:fillRect/>
                </a:stretch>
              </p:blipFill>
              <p:spPr>
                <a:xfrm>
                  <a:off x="7214735" y="3626935"/>
                  <a:ext cx="53172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0" name="墨迹 99">
                  <a:extLst>
                    <a:ext uri="{FF2B5EF4-FFF2-40B4-BE49-F238E27FC236}">
                      <a16:creationId xmlns:a16="http://schemas.microsoft.com/office/drawing/2014/main" id="{76D640BC-8B76-FEDB-6D5C-3597844C3297}"/>
                    </a:ext>
                  </a:extLst>
                </p14:cNvPr>
                <p14:cNvContentPartPr/>
                <p14:nvPr/>
              </p14:nvContentPartPr>
              <p14:xfrm>
                <a:off x="6851495" y="3227695"/>
                <a:ext cx="64800" cy="20520"/>
              </p14:xfrm>
            </p:contentPart>
          </mc:Choice>
          <mc:Fallback>
            <p:pic>
              <p:nvPicPr>
                <p:cNvPr id="100" name="墨迹 99">
                  <a:extLst>
                    <a:ext uri="{FF2B5EF4-FFF2-40B4-BE49-F238E27FC236}">
                      <a16:creationId xmlns:a16="http://schemas.microsoft.com/office/drawing/2014/main" id="{76D640BC-8B76-FEDB-6D5C-3597844C3297}"/>
                    </a:ext>
                  </a:extLst>
                </p:cNvPr>
                <p:cNvPicPr/>
                <p:nvPr/>
              </p:nvPicPr>
              <p:blipFill>
                <a:blip r:embed="rId36"/>
                <a:stretch>
                  <a:fillRect/>
                </a:stretch>
              </p:blipFill>
              <p:spPr>
                <a:xfrm>
                  <a:off x="6833855" y="3209695"/>
                  <a:ext cx="1004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01" name="墨迹 100">
                  <a:extLst>
                    <a:ext uri="{FF2B5EF4-FFF2-40B4-BE49-F238E27FC236}">
                      <a16:creationId xmlns:a16="http://schemas.microsoft.com/office/drawing/2014/main" id="{E031A310-2341-9BEB-F272-BF1317E1ED22}"/>
                    </a:ext>
                  </a:extLst>
                </p14:cNvPr>
                <p14:cNvContentPartPr/>
                <p14:nvPr/>
              </p14:nvContentPartPr>
              <p14:xfrm>
                <a:off x="7165775" y="3157135"/>
                <a:ext cx="168840" cy="27720"/>
              </p14:xfrm>
            </p:contentPart>
          </mc:Choice>
          <mc:Fallback>
            <p:pic>
              <p:nvPicPr>
                <p:cNvPr id="101" name="墨迹 100">
                  <a:extLst>
                    <a:ext uri="{FF2B5EF4-FFF2-40B4-BE49-F238E27FC236}">
                      <a16:creationId xmlns:a16="http://schemas.microsoft.com/office/drawing/2014/main" id="{E031A310-2341-9BEB-F272-BF1317E1ED22}"/>
                    </a:ext>
                  </a:extLst>
                </p:cNvPr>
                <p:cNvPicPr/>
                <p:nvPr/>
              </p:nvPicPr>
              <p:blipFill>
                <a:blip r:embed="rId38"/>
                <a:stretch>
                  <a:fillRect/>
                </a:stretch>
              </p:blipFill>
              <p:spPr>
                <a:xfrm>
                  <a:off x="7148135" y="3139135"/>
                  <a:ext cx="2044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02" name="墨迹 101">
                  <a:extLst>
                    <a:ext uri="{FF2B5EF4-FFF2-40B4-BE49-F238E27FC236}">
                      <a16:creationId xmlns:a16="http://schemas.microsoft.com/office/drawing/2014/main" id="{75CE13AE-0985-6AAF-5F67-F70E51C1E5EE}"/>
                    </a:ext>
                  </a:extLst>
                </p14:cNvPr>
                <p14:cNvContentPartPr/>
                <p14:nvPr/>
              </p14:nvContentPartPr>
              <p14:xfrm>
                <a:off x="7626215" y="3101695"/>
                <a:ext cx="253440" cy="16560"/>
              </p14:xfrm>
            </p:contentPart>
          </mc:Choice>
          <mc:Fallback>
            <p:pic>
              <p:nvPicPr>
                <p:cNvPr id="102" name="墨迹 101">
                  <a:extLst>
                    <a:ext uri="{FF2B5EF4-FFF2-40B4-BE49-F238E27FC236}">
                      <a16:creationId xmlns:a16="http://schemas.microsoft.com/office/drawing/2014/main" id="{75CE13AE-0985-6AAF-5F67-F70E51C1E5EE}"/>
                    </a:ext>
                  </a:extLst>
                </p:cNvPr>
                <p:cNvPicPr/>
                <p:nvPr/>
              </p:nvPicPr>
              <p:blipFill>
                <a:blip r:embed="rId40"/>
                <a:stretch>
                  <a:fillRect/>
                </a:stretch>
              </p:blipFill>
              <p:spPr>
                <a:xfrm>
                  <a:off x="7608575" y="3083695"/>
                  <a:ext cx="2890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4" name="墨迹 103">
                  <a:extLst>
                    <a:ext uri="{FF2B5EF4-FFF2-40B4-BE49-F238E27FC236}">
                      <a16:creationId xmlns:a16="http://schemas.microsoft.com/office/drawing/2014/main" id="{78265056-0ADA-AD0A-75B4-F68059FC6DCA}"/>
                    </a:ext>
                  </a:extLst>
                </p14:cNvPr>
                <p14:cNvContentPartPr/>
                <p14:nvPr/>
              </p14:nvContentPartPr>
              <p14:xfrm>
                <a:off x="6864095" y="3010255"/>
                <a:ext cx="106560" cy="152280"/>
              </p14:xfrm>
            </p:contentPart>
          </mc:Choice>
          <mc:Fallback>
            <p:pic>
              <p:nvPicPr>
                <p:cNvPr id="104" name="墨迹 103">
                  <a:extLst>
                    <a:ext uri="{FF2B5EF4-FFF2-40B4-BE49-F238E27FC236}">
                      <a16:creationId xmlns:a16="http://schemas.microsoft.com/office/drawing/2014/main" id="{78265056-0ADA-AD0A-75B4-F68059FC6DCA}"/>
                    </a:ext>
                  </a:extLst>
                </p:cNvPr>
                <p:cNvPicPr/>
                <p:nvPr/>
              </p:nvPicPr>
              <p:blipFill>
                <a:blip r:embed="rId42"/>
                <a:stretch>
                  <a:fillRect/>
                </a:stretch>
              </p:blipFill>
              <p:spPr>
                <a:xfrm>
                  <a:off x="6846455" y="2992615"/>
                  <a:ext cx="1422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5" name="墨迹 104">
                  <a:extLst>
                    <a:ext uri="{FF2B5EF4-FFF2-40B4-BE49-F238E27FC236}">
                      <a16:creationId xmlns:a16="http://schemas.microsoft.com/office/drawing/2014/main" id="{BCB856B1-F277-AD89-6F4D-E35DD6938967}"/>
                    </a:ext>
                  </a:extLst>
                </p14:cNvPr>
                <p14:cNvContentPartPr/>
                <p14:nvPr/>
              </p14:nvContentPartPr>
              <p14:xfrm>
                <a:off x="7083335" y="2744575"/>
                <a:ext cx="56880" cy="103680"/>
              </p14:xfrm>
            </p:contentPart>
          </mc:Choice>
          <mc:Fallback>
            <p:pic>
              <p:nvPicPr>
                <p:cNvPr id="105" name="墨迹 104">
                  <a:extLst>
                    <a:ext uri="{FF2B5EF4-FFF2-40B4-BE49-F238E27FC236}">
                      <a16:creationId xmlns:a16="http://schemas.microsoft.com/office/drawing/2014/main" id="{BCB856B1-F277-AD89-6F4D-E35DD6938967}"/>
                    </a:ext>
                  </a:extLst>
                </p:cNvPr>
                <p:cNvPicPr/>
                <p:nvPr/>
              </p:nvPicPr>
              <p:blipFill>
                <a:blip r:embed="rId44"/>
                <a:stretch>
                  <a:fillRect/>
                </a:stretch>
              </p:blipFill>
              <p:spPr>
                <a:xfrm>
                  <a:off x="7065695" y="2726575"/>
                  <a:ext cx="92520" cy="139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106" name="墨迹 105">
                <a:extLst>
                  <a:ext uri="{FF2B5EF4-FFF2-40B4-BE49-F238E27FC236}">
                    <a16:creationId xmlns:a16="http://schemas.microsoft.com/office/drawing/2014/main" id="{BB3E7965-A0C2-1F70-440A-973E14905121}"/>
                  </a:ext>
                </a:extLst>
              </p14:cNvPr>
              <p14:cNvContentPartPr/>
              <p14:nvPr/>
            </p14:nvContentPartPr>
            <p14:xfrm>
              <a:off x="7286375" y="2426335"/>
              <a:ext cx="42480" cy="85320"/>
            </p14:xfrm>
          </p:contentPart>
        </mc:Choice>
        <mc:Fallback>
          <p:pic>
            <p:nvPicPr>
              <p:cNvPr id="106" name="墨迹 105">
                <a:extLst>
                  <a:ext uri="{FF2B5EF4-FFF2-40B4-BE49-F238E27FC236}">
                    <a16:creationId xmlns:a16="http://schemas.microsoft.com/office/drawing/2014/main" id="{BB3E7965-A0C2-1F70-440A-973E14905121}"/>
                  </a:ext>
                </a:extLst>
              </p:cNvPr>
              <p:cNvPicPr/>
              <p:nvPr/>
            </p:nvPicPr>
            <p:blipFill>
              <a:blip r:embed="rId46"/>
              <a:stretch>
                <a:fillRect/>
              </a:stretch>
            </p:blipFill>
            <p:spPr>
              <a:xfrm>
                <a:off x="7268735" y="2408695"/>
                <a:ext cx="781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7" name="墨迹 106">
                <a:extLst>
                  <a:ext uri="{FF2B5EF4-FFF2-40B4-BE49-F238E27FC236}">
                    <a16:creationId xmlns:a16="http://schemas.microsoft.com/office/drawing/2014/main" id="{D1F805D5-E783-9EFF-D006-AFD7D6B7B45E}"/>
                  </a:ext>
                </a:extLst>
              </p14:cNvPr>
              <p14:cNvContentPartPr/>
              <p14:nvPr/>
            </p14:nvContentPartPr>
            <p14:xfrm>
              <a:off x="7448375" y="2227975"/>
              <a:ext cx="3960" cy="26280"/>
            </p14:xfrm>
          </p:contentPart>
        </mc:Choice>
        <mc:Fallback>
          <p:pic>
            <p:nvPicPr>
              <p:cNvPr id="107" name="墨迹 106">
                <a:extLst>
                  <a:ext uri="{FF2B5EF4-FFF2-40B4-BE49-F238E27FC236}">
                    <a16:creationId xmlns:a16="http://schemas.microsoft.com/office/drawing/2014/main" id="{D1F805D5-E783-9EFF-D006-AFD7D6B7B45E}"/>
                  </a:ext>
                </a:extLst>
              </p:cNvPr>
              <p:cNvPicPr/>
              <p:nvPr/>
            </p:nvPicPr>
            <p:blipFill>
              <a:blip r:embed="rId48"/>
              <a:stretch>
                <a:fillRect/>
              </a:stretch>
            </p:blipFill>
            <p:spPr>
              <a:xfrm>
                <a:off x="7430735" y="2210335"/>
                <a:ext cx="39600" cy="61920"/>
              </a:xfrm>
              <a:prstGeom prst="rect">
                <a:avLst/>
              </a:prstGeom>
            </p:spPr>
          </p:pic>
        </mc:Fallback>
      </mc:AlternateContent>
      <p:grpSp>
        <p:nvGrpSpPr>
          <p:cNvPr id="114" name="组合 113">
            <a:extLst>
              <a:ext uri="{FF2B5EF4-FFF2-40B4-BE49-F238E27FC236}">
                <a16:creationId xmlns:a16="http://schemas.microsoft.com/office/drawing/2014/main" id="{3D63BDCF-7AE9-5727-3139-1F7147CC34BE}"/>
              </a:ext>
            </a:extLst>
          </p:cNvPr>
          <p:cNvGrpSpPr/>
          <p:nvPr/>
        </p:nvGrpSpPr>
        <p:grpSpPr>
          <a:xfrm>
            <a:off x="6716135" y="3208615"/>
            <a:ext cx="73080" cy="66240"/>
            <a:chOff x="6716135" y="3208615"/>
            <a:chExt cx="73080" cy="66240"/>
          </a:xfrm>
        </p:grpSpPr>
        <mc:AlternateContent xmlns:mc="http://schemas.openxmlformats.org/markup-compatibility/2006">
          <mc:Choice xmlns:p14="http://schemas.microsoft.com/office/powerpoint/2010/main" Requires="p14">
            <p:contentPart p14:bwMode="auto" r:id="rId49">
              <p14:nvContentPartPr>
                <p14:cNvPr id="109" name="墨迹 108">
                  <a:extLst>
                    <a:ext uri="{FF2B5EF4-FFF2-40B4-BE49-F238E27FC236}">
                      <a16:creationId xmlns:a16="http://schemas.microsoft.com/office/drawing/2014/main" id="{388943F4-C4A4-E141-16DC-CBE7D2869E35}"/>
                    </a:ext>
                  </a:extLst>
                </p14:cNvPr>
                <p14:cNvContentPartPr/>
                <p14:nvPr/>
              </p14:nvContentPartPr>
              <p14:xfrm>
                <a:off x="6727655" y="3260455"/>
                <a:ext cx="720" cy="360"/>
              </p14:xfrm>
            </p:contentPart>
          </mc:Choice>
          <mc:Fallback>
            <p:pic>
              <p:nvPicPr>
                <p:cNvPr id="109" name="墨迹 108">
                  <a:extLst>
                    <a:ext uri="{FF2B5EF4-FFF2-40B4-BE49-F238E27FC236}">
                      <a16:creationId xmlns:a16="http://schemas.microsoft.com/office/drawing/2014/main" id="{388943F4-C4A4-E141-16DC-CBE7D2869E35}"/>
                    </a:ext>
                  </a:extLst>
                </p:cNvPr>
                <p:cNvPicPr/>
                <p:nvPr/>
              </p:nvPicPr>
              <p:blipFill>
                <a:blip r:embed="rId50"/>
                <a:stretch>
                  <a:fillRect/>
                </a:stretch>
              </p:blipFill>
              <p:spPr>
                <a:xfrm>
                  <a:off x="6665015" y="3197815"/>
                  <a:ext cx="1263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10" name="墨迹 109">
                  <a:extLst>
                    <a:ext uri="{FF2B5EF4-FFF2-40B4-BE49-F238E27FC236}">
                      <a16:creationId xmlns:a16="http://schemas.microsoft.com/office/drawing/2014/main" id="{B25347DC-1511-01F7-DB42-10C28947C9A7}"/>
                    </a:ext>
                  </a:extLst>
                </p14:cNvPr>
                <p14:cNvContentPartPr/>
                <p14:nvPr/>
              </p14:nvContentPartPr>
              <p14:xfrm>
                <a:off x="6756095" y="3241375"/>
                <a:ext cx="360" cy="360"/>
              </p14:xfrm>
            </p:contentPart>
          </mc:Choice>
          <mc:Fallback>
            <p:pic>
              <p:nvPicPr>
                <p:cNvPr id="110" name="墨迹 109">
                  <a:extLst>
                    <a:ext uri="{FF2B5EF4-FFF2-40B4-BE49-F238E27FC236}">
                      <a16:creationId xmlns:a16="http://schemas.microsoft.com/office/drawing/2014/main" id="{B25347DC-1511-01F7-DB42-10C28947C9A7}"/>
                    </a:ext>
                  </a:extLst>
                </p:cNvPr>
                <p:cNvPicPr/>
                <p:nvPr/>
              </p:nvPicPr>
              <p:blipFill>
                <a:blip r:embed="rId52"/>
                <a:stretch>
                  <a:fillRect/>
                </a:stretch>
              </p:blipFill>
              <p:spPr>
                <a:xfrm>
                  <a:off x="6693455" y="3178735"/>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11" name="墨迹 110">
                  <a:extLst>
                    <a:ext uri="{FF2B5EF4-FFF2-40B4-BE49-F238E27FC236}">
                      <a16:creationId xmlns:a16="http://schemas.microsoft.com/office/drawing/2014/main" id="{D27F769C-859F-2D81-CF9A-DB0DAAF9501B}"/>
                    </a:ext>
                  </a:extLst>
                </p14:cNvPr>
                <p14:cNvContentPartPr/>
                <p14:nvPr/>
              </p14:nvContentPartPr>
              <p14:xfrm>
                <a:off x="6756095" y="3225535"/>
                <a:ext cx="360" cy="3240"/>
              </p14:xfrm>
            </p:contentPart>
          </mc:Choice>
          <mc:Fallback>
            <p:pic>
              <p:nvPicPr>
                <p:cNvPr id="111" name="墨迹 110">
                  <a:extLst>
                    <a:ext uri="{FF2B5EF4-FFF2-40B4-BE49-F238E27FC236}">
                      <a16:creationId xmlns:a16="http://schemas.microsoft.com/office/drawing/2014/main" id="{D27F769C-859F-2D81-CF9A-DB0DAAF9501B}"/>
                    </a:ext>
                  </a:extLst>
                </p:cNvPr>
                <p:cNvPicPr/>
                <p:nvPr/>
              </p:nvPicPr>
              <p:blipFill>
                <a:blip r:embed="rId54"/>
                <a:stretch>
                  <a:fillRect/>
                </a:stretch>
              </p:blipFill>
              <p:spPr>
                <a:xfrm>
                  <a:off x="6693455" y="3162895"/>
                  <a:ext cx="1260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12" name="墨迹 111">
                  <a:extLst>
                    <a:ext uri="{FF2B5EF4-FFF2-40B4-BE49-F238E27FC236}">
                      <a16:creationId xmlns:a16="http://schemas.microsoft.com/office/drawing/2014/main" id="{FEC1BEAB-E52E-EA83-94B9-1E7973CE06D2}"/>
                    </a:ext>
                  </a:extLst>
                </p14:cNvPr>
                <p14:cNvContentPartPr/>
                <p14:nvPr/>
              </p14:nvContentPartPr>
              <p14:xfrm>
                <a:off x="6735575" y="3219415"/>
                <a:ext cx="21240" cy="360"/>
              </p14:xfrm>
            </p:contentPart>
          </mc:Choice>
          <mc:Fallback>
            <p:pic>
              <p:nvPicPr>
                <p:cNvPr id="112" name="墨迹 111">
                  <a:extLst>
                    <a:ext uri="{FF2B5EF4-FFF2-40B4-BE49-F238E27FC236}">
                      <a16:creationId xmlns:a16="http://schemas.microsoft.com/office/drawing/2014/main" id="{FEC1BEAB-E52E-EA83-94B9-1E7973CE06D2}"/>
                    </a:ext>
                  </a:extLst>
                </p:cNvPr>
                <p:cNvPicPr/>
                <p:nvPr/>
              </p:nvPicPr>
              <p:blipFill>
                <a:blip r:embed="rId56"/>
                <a:stretch>
                  <a:fillRect/>
                </a:stretch>
              </p:blipFill>
              <p:spPr>
                <a:xfrm>
                  <a:off x="6672575" y="3156415"/>
                  <a:ext cx="1468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13" name="墨迹 112">
                  <a:extLst>
                    <a:ext uri="{FF2B5EF4-FFF2-40B4-BE49-F238E27FC236}">
                      <a16:creationId xmlns:a16="http://schemas.microsoft.com/office/drawing/2014/main" id="{1E10601C-0941-1070-92CD-C39F60819E29}"/>
                    </a:ext>
                  </a:extLst>
                </p14:cNvPr>
                <p14:cNvContentPartPr/>
                <p14:nvPr/>
              </p14:nvContentPartPr>
              <p14:xfrm>
                <a:off x="6716135" y="3208615"/>
                <a:ext cx="73080" cy="66240"/>
              </p14:xfrm>
            </p:contentPart>
          </mc:Choice>
          <mc:Fallback>
            <p:pic>
              <p:nvPicPr>
                <p:cNvPr id="113" name="墨迹 112">
                  <a:extLst>
                    <a:ext uri="{FF2B5EF4-FFF2-40B4-BE49-F238E27FC236}">
                      <a16:creationId xmlns:a16="http://schemas.microsoft.com/office/drawing/2014/main" id="{1E10601C-0941-1070-92CD-C39F60819E29}"/>
                    </a:ext>
                  </a:extLst>
                </p:cNvPr>
                <p:cNvPicPr/>
                <p:nvPr/>
              </p:nvPicPr>
              <p:blipFill>
                <a:blip r:embed="rId58"/>
                <a:stretch>
                  <a:fillRect/>
                </a:stretch>
              </p:blipFill>
              <p:spPr>
                <a:xfrm>
                  <a:off x="6653135" y="3145615"/>
                  <a:ext cx="198720" cy="191880"/>
                </a:xfrm>
                <a:prstGeom prst="rect">
                  <a:avLst/>
                </a:prstGeom>
              </p:spPr>
            </p:pic>
          </mc:Fallback>
        </mc:AlternateContent>
      </p:grpSp>
      <p:pic>
        <p:nvPicPr>
          <p:cNvPr id="118" name="图片 117">
            <a:extLst>
              <a:ext uri="{FF2B5EF4-FFF2-40B4-BE49-F238E27FC236}">
                <a16:creationId xmlns:a16="http://schemas.microsoft.com/office/drawing/2014/main" id="{A79A5893-3DE7-F4D6-2212-5D88D2D85A45}"/>
              </a:ext>
            </a:extLst>
          </p:cNvPr>
          <p:cNvPicPr>
            <a:picLocks noChangeAspect="1"/>
          </p:cNvPicPr>
          <p:nvPr/>
        </p:nvPicPr>
        <p:blipFill>
          <a:blip r:embed="rId59"/>
          <a:stretch>
            <a:fillRect/>
          </a:stretch>
        </p:blipFill>
        <p:spPr>
          <a:xfrm>
            <a:off x="668704" y="2988249"/>
            <a:ext cx="4651040" cy="496656"/>
          </a:xfrm>
          <a:prstGeom prst="rect">
            <a:avLst/>
          </a:prstGeom>
        </p:spPr>
      </p:pic>
      <p:sp>
        <p:nvSpPr>
          <p:cNvPr id="119" name="文本框 118">
            <a:extLst>
              <a:ext uri="{FF2B5EF4-FFF2-40B4-BE49-F238E27FC236}">
                <a16:creationId xmlns:a16="http://schemas.microsoft.com/office/drawing/2014/main" id="{ABF3AA74-9C97-0D4F-B4A1-A4C6CF98B1B8}"/>
              </a:ext>
            </a:extLst>
          </p:cNvPr>
          <p:cNvSpPr txBox="1"/>
          <p:nvPr/>
        </p:nvSpPr>
        <p:spPr>
          <a:xfrm>
            <a:off x="145752" y="3606962"/>
            <a:ext cx="5495305" cy="1938992"/>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使得某个</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λ</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，其余为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0</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，即可找到一个顶点（基本可行解）。</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从线性代数角度看，基本可行解为一组基对应的变量，只要矩阵不是零矩阵（</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维及以上）必然至少有一个基，因此也必然至少会有一个基本可行解。</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3352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6BA5-8AFC-AC1A-24C4-3B3BBA9DF886}"/>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B598EF35-6CAA-02F1-AF79-DD124D764A80}"/>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286C1453-DAE1-BC48-2411-5B4F02D15835}"/>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B877AEE0-731A-9EA6-D3F1-3AAEDAF95999}"/>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7B708BE3-614C-D532-AEF1-F843409F200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506D45AD-1970-8CF0-7BB5-C78F6FA16F90}"/>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2C2A1189-8F60-3B85-993B-3598AE624896}"/>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48C4C2EC-9562-4C27-3709-BFE124590543}"/>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E777EF41-6EED-3B48-E55B-C7F8A4EA049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3AD9FD35-A2F7-D33B-4C2C-123F1ED5ADCC}"/>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75875FC3-B828-9995-582D-9E1C6A1B9E43}"/>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DF6CEE09-4E11-AA14-B80A-FEBA71134A41}"/>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DF9182FB-08CF-9F7B-123C-D8CE45DB336A}"/>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5C922255-C495-0354-A990-23872542E534}"/>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FE2F7DC3-F06F-C2C3-93D7-3EB8248FB19E}"/>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15AE7D21-DEE6-57F5-AD16-2BFE29A6FE82}"/>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3745DC3E-4FC1-76A8-E89D-32B55A7DA2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1FC8E72B-CD33-6D1E-E26D-1A425CEC9AA1}"/>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542A1BA8-8222-5ADF-D2E0-6C9AFC19F779}"/>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5C1F6035-BE6B-A62C-590E-553E2B040A2C}"/>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53DED147-3B70-0100-FFF2-8E514B5E7454}"/>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0ED1C3FE-60F0-0AEE-BADE-71E102D7D04A}"/>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8E958532-7A77-AD57-935C-0D396C716F37}"/>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5E8A3084-6F9D-E608-B00E-31B874079FF1}"/>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7A6F2994-C826-475B-3EBE-3684FE49E3A4}"/>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EC411A0F-232B-F8F8-54DC-EFD967483E48}"/>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881A37C9-B320-1A87-09D4-F622504BFDD4}"/>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3F5D6BA0-AC99-00EC-BB4F-A565A111D36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B0572EE2-41F6-2642-0516-742752CDB92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AAA8B053-9245-03CE-ADF2-D63B4CA49C2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ED2ACBB4-1E83-56B9-349F-D489881F6A30}"/>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03AF7EFA-46B7-2987-2B9C-731F023A44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31AE331D-FF69-6387-D651-88F3D8B443EA}"/>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648BE192-198E-143A-1C55-869FF4484989}"/>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FD9A5879-7712-52B5-C524-9B91A50E83C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A216396E-A929-35DF-2226-2A66C061C51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8A8C2CA6-E0CD-D0F1-BB4E-B76917C993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7CB99B98-C94E-DECB-0DC8-5923F469D077}"/>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E6C01E10-D893-DD2D-91D9-6B4D442D5BB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9B346EE5-FFE0-A5DF-00D9-C3BEA2C13B7A}"/>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5157221E-2CAA-9FDE-E6A6-6C1D4C0F536F}"/>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1F3AB87C-9AC8-D06B-BA89-345E2FDCBC13}"/>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9EBC1A26-D956-2A3C-B6E3-E5F860C27F2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4289A62B-EBE3-45C9-CBEA-00F5FD61D43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CAF2702E-816A-E983-260B-6A399BF7D4AD}"/>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F76F2FA8-CB1C-F759-FB05-12FE6D33601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7CFD9988-33B9-5C4D-7A32-CE3E2B1D3716}"/>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9BA9E36B-3CB0-1408-76A7-0D21746701A4}"/>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95311206-8C18-4B16-CCC1-1B1BCF3AB34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99F19A8F-FDA6-B90B-BF5B-A9D66D10C0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68988EBF-E208-8689-6982-16340ED65FD8}"/>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A4ED6AAA-CA75-08E4-80BC-FF9470866A37}"/>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CB5A02C1-920A-0272-2D68-604F3669C8A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459497E1-7A78-A67D-3BA9-9ED481C6465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68EA4BC2-3463-7AEF-78F5-B36AE69C561A}"/>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451FA76F-3023-DDAB-0E4F-A8E2F7D49ED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AC4C0F5E-05FC-D5E0-1582-B4876F2F40A4}"/>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2.</a:t>
            </a:r>
            <a:r>
              <a:rPr lang="zh-CN" altLang="en-US" dirty="0">
                <a:latin typeface="Arial" panose="020B0604020202020204" pitchFamily="34" charset="0"/>
                <a:ea typeface="Microsoft YaHei" panose="020B0503020204020204" pitchFamily="34" charset="-122"/>
                <a:sym typeface="Arial" panose="020B0604020202020204" pitchFamily="34" charset="0"/>
              </a:rPr>
              <a:t> </a:t>
            </a:r>
            <a:r>
              <a:rPr lang="zh-CN" altLang="en-US" sz="2400" b="1" spc="300" dirty="0">
                <a:solidFill>
                  <a:srgbClr val="A23838"/>
                </a:solidFill>
                <a:latin typeface="Times New Roman" panose="02020603050405020304" charset="0"/>
                <a:ea typeface="仓耳玄三M W05" panose="02020400000000000000" charset="-122"/>
                <a:sym typeface="+mn-ea"/>
              </a:rPr>
              <a:t>线性代数与线性规划</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923CED52-72DE-5589-9F16-C2C943D9612E}"/>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E4A7D35E-4981-77BA-6C1C-7F9F236A383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56EA4240-7850-005F-BCA5-BE089BC4F4B3}"/>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5C8FE756-F2BC-3FFB-344E-4D7C7D54A183}"/>
              </a:ext>
            </a:extLst>
          </p:cNvPr>
          <p:cNvSpPr txBox="1"/>
          <p:nvPr/>
        </p:nvSpPr>
        <p:spPr>
          <a:xfrm>
            <a:off x="247352" y="1079975"/>
            <a:ext cx="7931447" cy="461665"/>
          </a:xfrm>
          <a:prstGeom prst="rect">
            <a:avLst/>
          </a:prstGeom>
          <a:noFill/>
        </p:spPr>
        <p:txBody>
          <a:bodyPr wrap="square" rtlCol="0">
            <a:spAutoFit/>
          </a:bodyPr>
          <a:lstStyle/>
          <a:p>
            <a:pPr algn="ct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线性规划基本定理：从线代角度证明基本可行解的最优性 </a:t>
            </a:r>
          </a:p>
        </p:txBody>
      </p:sp>
      <p:sp>
        <p:nvSpPr>
          <p:cNvPr id="5" name="文本框 4">
            <a:extLst>
              <a:ext uri="{FF2B5EF4-FFF2-40B4-BE49-F238E27FC236}">
                <a16:creationId xmlns:a16="http://schemas.microsoft.com/office/drawing/2014/main" id="{85A333F1-BB6F-5587-7C07-98EBDE3F8CBE}"/>
              </a:ext>
            </a:extLst>
          </p:cNvPr>
          <p:cNvSpPr txBox="1"/>
          <p:nvPr/>
        </p:nvSpPr>
        <p:spPr>
          <a:xfrm>
            <a:off x="899887" y="2151727"/>
            <a:ext cx="5609771" cy="2554545"/>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目标函数：</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假设有一个最优解并不是基本可行解：</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则要么所有基本可行解都是</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，要么有比</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更优的解，矛盾。</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因此至少有一个基本可行解是最优解。</a:t>
            </a:r>
          </a:p>
        </p:txBody>
      </p:sp>
      <p:pic>
        <p:nvPicPr>
          <p:cNvPr id="8" name="图片 7">
            <a:extLst>
              <a:ext uri="{FF2B5EF4-FFF2-40B4-BE49-F238E27FC236}">
                <a16:creationId xmlns:a16="http://schemas.microsoft.com/office/drawing/2014/main" id="{9C2B559C-C45D-014E-9D80-DDD933A2067D}"/>
              </a:ext>
            </a:extLst>
          </p:cNvPr>
          <p:cNvPicPr>
            <a:picLocks noChangeAspect="1"/>
          </p:cNvPicPr>
          <p:nvPr/>
        </p:nvPicPr>
        <p:blipFill>
          <a:blip r:embed="rId3"/>
          <a:stretch>
            <a:fillRect/>
          </a:stretch>
        </p:blipFill>
        <p:spPr>
          <a:xfrm>
            <a:off x="4213075" y="2025650"/>
            <a:ext cx="1295400" cy="571500"/>
          </a:xfrm>
          <a:prstGeom prst="rect">
            <a:avLst/>
          </a:prstGeom>
        </p:spPr>
      </p:pic>
      <p:pic>
        <p:nvPicPr>
          <p:cNvPr id="10" name="图片 9">
            <a:extLst>
              <a:ext uri="{FF2B5EF4-FFF2-40B4-BE49-F238E27FC236}">
                <a16:creationId xmlns:a16="http://schemas.microsoft.com/office/drawing/2014/main" id="{07C0C730-8681-AB88-DB38-10BF86042979}"/>
              </a:ext>
            </a:extLst>
          </p:cNvPr>
          <p:cNvPicPr>
            <a:picLocks noChangeAspect="1"/>
          </p:cNvPicPr>
          <p:nvPr/>
        </p:nvPicPr>
        <p:blipFill>
          <a:blip r:embed="rId4"/>
          <a:stretch>
            <a:fillRect/>
          </a:stretch>
        </p:blipFill>
        <p:spPr>
          <a:xfrm>
            <a:off x="6629123" y="2151727"/>
            <a:ext cx="4114053" cy="1492540"/>
          </a:xfrm>
          <a:prstGeom prst="rect">
            <a:avLst/>
          </a:prstGeom>
        </p:spPr>
      </p:pic>
    </p:spTree>
    <p:extLst>
      <p:ext uri="{BB962C8B-B14F-4D97-AF65-F5344CB8AC3E}">
        <p14:creationId xmlns:p14="http://schemas.microsoft.com/office/powerpoint/2010/main" val="2987579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7A4AC-10E7-94B1-0ECC-15C311FF3617}"/>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0CB425A0-168E-D347-5F5D-C73B955EBA15}"/>
              </a:ext>
            </a:extLst>
          </p:cNvPr>
          <p:cNvSpPr txBox="1"/>
          <p:nvPr/>
        </p:nvSpPr>
        <p:spPr>
          <a:xfrm>
            <a:off x="5433646" y="2767599"/>
            <a:ext cx="6353908" cy="830997"/>
          </a:xfrm>
          <a:prstGeom prst="rect">
            <a:avLst/>
          </a:prstGeom>
          <a:noFill/>
        </p:spPr>
        <p:txBody>
          <a:bodyPr wrap="square" rtlCol="0">
            <a:spAutoFit/>
          </a:bodyPr>
          <a:lstStyle/>
          <a:p>
            <a:pPr lvl="0" algn="l">
              <a:buClrTx/>
              <a:buSzTx/>
              <a:buFontTx/>
            </a:pPr>
            <a:r>
              <a:rPr lang="zh-CN" altLang="en-US" sz="4800" b="1" spc="300" dirty="0">
                <a:solidFill>
                  <a:srgbClr val="A23838"/>
                </a:solidFill>
                <a:latin typeface="Times New Roman" panose="02020603050405020304" charset="0"/>
                <a:ea typeface="仓耳玄三M W05" panose="02020400000000000000" charset="-122"/>
                <a:sym typeface="+mn-ea"/>
              </a:rPr>
              <a:t>单纯形法初步探究</a:t>
            </a:r>
          </a:p>
        </p:txBody>
      </p:sp>
      <p:grpSp>
        <p:nvGrpSpPr>
          <p:cNvPr id="36" name="组合 35">
            <a:extLst>
              <a:ext uri="{FF2B5EF4-FFF2-40B4-BE49-F238E27FC236}">
                <a16:creationId xmlns:a16="http://schemas.microsoft.com/office/drawing/2014/main" id="{80596379-68D1-D6FD-3C63-89C168122B1B}"/>
              </a:ext>
            </a:extLst>
          </p:cNvPr>
          <p:cNvGrpSpPr/>
          <p:nvPr/>
        </p:nvGrpSpPr>
        <p:grpSpPr>
          <a:xfrm>
            <a:off x="10067678" y="367549"/>
            <a:ext cx="1512002" cy="444892"/>
            <a:chOff x="9556201" y="498129"/>
            <a:chExt cx="1993881" cy="586680"/>
          </a:xfrm>
          <a:solidFill>
            <a:srgbClr val="A23838"/>
          </a:solidFill>
        </p:grpSpPr>
        <p:grpSp>
          <p:nvGrpSpPr>
            <p:cNvPr id="37" name="组合 36">
              <a:extLst>
                <a:ext uri="{FF2B5EF4-FFF2-40B4-BE49-F238E27FC236}">
                  <a16:creationId xmlns:a16="http://schemas.microsoft.com/office/drawing/2014/main" id="{217C0A50-D9F6-77E5-A11D-1CCA3A29679C}"/>
                </a:ext>
              </a:extLst>
            </p:cNvPr>
            <p:cNvGrpSpPr/>
            <p:nvPr userDrawn="1"/>
          </p:nvGrpSpPr>
          <p:grpSpPr>
            <a:xfrm>
              <a:off x="10239376" y="968937"/>
              <a:ext cx="1307697" cy="96254"/>
              <a:chOff x="4616246" y="3878362"/>
              <a:chExt cx="5571416" cy="410087"/>
            </a:xfrm>
            <a:grpFill/>
          </p:grpSpPr>
          <p:sp>
            <p:nvSpPr>
              <p:cNvPr id="75" name="Freeform 17">
                <a:extLst>
                  <a:ext uri="{FF2B5EF4-FFF2-40B4-BE49-F238E27FC236}">
                    <a16:creationId xmlns:a16="http://schemas.microsoft.com/office/drawing/2014/main" id="{4C74EC73-9E67-6CF8-0B0A-74765A5470E2}"/>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a:extLst>
                  <a:ext uri="{FF2B5EF4-FFF2-40B4-BE49-F238E27FC236}">
                    <a16:creationId xmlns:a16="http://schemas.microsoft.com/office/drawing/2014/main" id="{4B75B0D6-2F23-D9D6-6CE7-DB29B1D61488}"/>
                  </a:ext>
                </a:extLst>
              </p:cNvPr>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a:extLst>
                  <a:ext uri="{FF2B5EF4-FFF2-40B4-BE49-F238E27FC236}">
                    <a16:creationId xmlns:a16="http://schemas.microsoft.com/office/drawing/2014/main" id="{D833ED43-3B9C-D2D0-66B0-E818C7743946}"/>
                  </a:ext>
                </a:extLst>
              </p:cNvPr>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a:extLst>
                  <a:ext uri="{FF2B5EF4-FFF2-40B4-BE49-F238E27FC236}">
                    <a16:creationId xmlns:a16="http://schemas.microsoft.com/office/drawing/2014/main" id="{3898A170-BB7F-C22A-BAAA-7CC708CEA362}"/>
                  </a:ext>
                </a:extLst>
              </p:cNvPr>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a:extLst>
                  <a:ext uri="{FF2B5EF4-FFF2-40B4-BE49-F238E27FC236}">
                    <a16:creationId xmlns:a16="http://schemas.microsoft.com/office/drawing/2014/main" id="{39522369-4A97-8977-A78D-A261DA4B77D0}"/>
                  </a:ext>
                </a:extLst>
              </p:cNvPr>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a:extLst>
                  <a:ext uri="{FF2B5EF4-FFF2-40B4-BE49-F238E27FC236}">
                    <a16:creationId xmlns:a16="http://schemas.microsoft.com/office/drawing/2014/main" id="{A45D17CC-250B-CDDA-8C16-E226A8CD3194}"/>
                  </a:ext>
                </a:extLst>
              </p:cNvPr>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a:extLst>
                  <a:ext uri="{FF2B5EF4-FFF2-40B4-BE49-F238E27FC236}">
                    <a16:creationId xmlns:a16="http://schemas.microsoft.com/office/drawing/2014/main" id="{FD6BB432-E4AA-B26B-EAE7-A76E41EFB6A2}"/>
                  </a:ext>
                </a:extLst>
              </p:cNvPr>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a:extLst>
                  <a:ext uri="{FF2B5EF4-FFF2-40B4-BE49-F238E27FC236}">
                    <a16:creationId xmlns:a16="http://schemas.microsoft.com/office/drawing/2014/main" id="{CDEFFAB9-B3B2-FB2E-9E85-3EB3149771AF}"/>
                  </a:ext>
                </a:extLst>
              </p:cNvPr>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a:extLst>
                  <a:ext uri="{FF2B5EF4-FFF2-40B4-BE49-F238E27FC236}">
                    <a16:creationId xmlns:a16="http://schemas.microsoft.com/office/drawing/2014/main" id="{81FAFB9F-09E4-15C3-A970-2D442968EEED}"/>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a:extLst>
                  <a:ext uri="{FF2B5EF4-FFF2-40B4-BE49-F238E27FC236}">
                    <a16:creationId xmlns:a16="http://schemas.microsoft.com/office/drawing/2014/main" id="{BE95544B-1974-8D9E-0C20-3A6694F7EE3D}"/>
                  </a:ext>
                </a:extLst>
              </p:cNvPr>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a:extLst>
                  <a:ext uri="{FF2B5EF4-FFF2-40B4-BE49-F238E27FC236}">
                    <a16:creationId xmlns:a16="http://schemas.microsoft.com/office/drawing/2014/main" id="{95668367-E989-ABEE-DFBF-429D0E3481CF}"/>
                  </a:ext>
                </a:extLst>
              </p:cNvPr>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a:extLst>
                  <a:ext uri="{FF2B5EF4-FFF2-40B4-BE49-F238E27FC236}">
                    <a16:creationId xmlns:a16="http://schemas.microsoft.com/office/drawing/2014/main" id="{45D5D4F9-5E31-75FB-FBA3-4057613C73A1}"/>
                  </a:ext>
                </a:extLst>
              </p:cNvPr>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a:extLst>
                  <a:ext uri="{FF2B5EF4-FFF2-40B4-BE49-F238E27FC236}">
                    <a16:creationId xmlns:a16="http://schemas.microsoft.com/office/drawing/2014/main" id="{C6401932-FDFC-0063-7EA1-F43D846096F3}"/>
                  </a:ext>
                </a:extLst>
              </p:cNvPr>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a:extLst>
                  <a:ext uri="{FF2B5EF4-FFF2-40B4-BE49-F238E27FC236}">
                    <a16:creationId xmlns:a16="http://schemas.microsoft.com/office/drawing/2014/main" id="{6A9A7FB3-1CB7-8C21-182E-EC37E9894A0B}"/>
                  </a:ext>
                </a:extLst>
              </p:cNvPr>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a:extLst>
                  <a:ext uri="{FF2B5EF4-FFF2-40B4-BE49-F238E27FC236}">
                    <a16:creationId xmlns:a16="http://schemas.microsoft.com/office/drawing/2014/main" id="{A6F5C333-84BD-2E31-E2D8-46519F76242C}"/>
                  </a:ext>
                </a:extLst>
              </p:cNvPr>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a:extLst>
                  <a:ext uri="{FF2B5EF4-FFF2-40B4-BE49-F238E27FC236}">
                    <a16:creationId xmlns:a16="http://schemas.microsoft.com/office/drawing/2014/main" id="{A488C9AC-DA88-C9A1-6E85-0E2DE1E3BFA3}"/>
                  </a:ext>
                </a:extLst>
              </p:cNvPr>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a:extLst>
                <a:ext uri="{FF2B5EF4-FFF2-40B4-BE49-F238E27FC236}">
                  <a16:creationId xmlns:a16="http://schemas.microsoft.com/office/drawing/2014/main" id="{A0F34964-7CB0-6B17-6E38-B3E2CC0D32C0}"/>
                </a:ext>
              </a:extLst>
            </p:cNvPr>
            <p:cNvGrpSpPr/>
            <p:nvPr userDrawn="1"/>
          </p:nvGrpSpPr>
          <p:grpSpPr>
            <a:xfrm>
              <a:off x="10237120" y="539555"/>
              <a:ext cx="1312962" cy="375239"/>
              <a:chOff x="4606634" y="2048989"/>
              <a:chExt cx="5593843" cy="1598699"/>
            </a:xfrm>
            <a:grpFill/>
          </p:grpSpPr>
          <p:sp>
            <p:nvSpPr>
              <p:cNvPr id="63" name="Freeform 9">
                <a:extLst>
                  <a:ext uri="{FF2B5EF4-FFF2-40B4-BE49-F238E27FC236}">
                    <a16:creationId xmlns:a16="http://schemas.microsoft.com/office/drawing/2014/main" id="{45A9A4B7-23C9-14AB-3DE5-F1C86BA4893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a:extLst>
                  <a:ext uri="{FF2B5EF4-FFF2-40B4-BE49-F238E27FC236}">
                    <a16:creationId xmlns:a16="http://schemas.microsoft.com/office/drawing/2014/main" id="{C1645471-01EB-EEAD-3277-3E76D6D453D4}"/>
                  </a:ext>
                </a:extLst>
              </p:cNvPr>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a:extLst>
                  <a:ext uri="{FF2B5EF4-FFF2-40B4-BE49-F238E27FC236}">
                    <a16:creationId xmlns:a16="http://schemas.microsoft.com/office/drawing/2014/main" id="{3A72F490-EF56-327C-C7FE-CE6D1BEB7C76}"/>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a:extLst>
                  <a:ext uri="{FF2B5EF4-FFF2-40B4-BE49-F238E27FC236}">
                    <a16:creationId xmlns:a16="http://schemas.microsoft.com/office/drawing/2014/main" id="{E7715595-1405-4A36-04C5-D0ABAAB20F0E}"/>
                  </a:ext>
                </a:extLst>
              </p:cNvPr>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a:extLst>
                  <a:ext uri="{FF2B5EF4-FFF2-40B4-BE49-F238E27FC236}">
                    <a16:creationId xmlns:a16="http://schemas.microsoft.com/office/drawing/2014/main" id="{D6330395-6FB6-FB47-BEF6-A05DA4943385}"/>
                  </a:ext>
                </a:extLst>
              </p:cNvPr>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a:extLst>
                  <a:ext uri="{FF2B5EF4-FFF2-40B4-BE49-F238E27FC236}">
                    <a16:creationId xmlns:a16="http://schemas.microsoft.com/office/drawing/2014/main" id="{E8EE7DDE-7C32-08CE-3161-A4D900138449}"/>
                  </a:ext>
                </a:extLst>
              </p:cNvPr>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a:extLst>
                  <a:ext uri="{FF2B5EF4-FFF2-40B4-BE49-F238E27FC236}">
                    <a16:creationId xmlns:a16="http://schemas.microsoft.com/office/drawing/2014/main" id="{487227B4-0452-8A21-6F8A-20B4DCE4CAE6}"/>
                  </a:ext>
                </a:extLst>
              </p:cNvPr>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a:extLst>
                  <a:ext uri="{FF2B5EF4-FFF2-40B4-BE49-F238E27FC236}">
                    <a16:creationId xmlns:a16="http://schemas.microsoft.com/office/drawing/2014/main" id="{7B88B84F-4707-14A7-4F19-59BCE2550310}"/>
                  </a:ext>
                </a:extLst>
              </p:cNvPr>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a:extLst>
                  <a:ext uri="{FF2B5EF4-FFF2-40B4-BE49-F238E27FC236}">
                    <a16:creationId xmlns:a16="http://schemas.microsoft.com/office/drawing/2014/main" id="{0F1913DB-8818-132C-4009-3D5B3AD5D149}"/>
                  </a:ext>
                </a:extLst>
              </p:cNvPr>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a:extLst>
                  <a:ext uri="{FF2B5EF4-FFF2-40B4-BE49-F238E27FC236}">
                    <a16:creationId xmlns:a16="http://schemas.microsoft.com/office/drawing/2014/main" id="{39144A55-335A-296F-7A5C-EAC53F701327}"/>
                  </a:ext>
                </a:extLst>
              </p:cNvPr>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a:extLst>
                  <a:ext uri="{FF2B5EF4-FFF2-40B4-BE49-F238E27FC236}">
                    <a16:creationId xmlns:a16="http://schemas.microsoft.com/office/drawing/2014/main" id="{368847BD-6425-027B-5C9E-9E67797B0462}"/>
                  </a:ext>
                </a:extLst>
              </p:cNvPr>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a:extLst>
                  <a:ext uri="{FF2B5EF4-FFF2-40B4-BE49-F238E27FC236}">
                    <a16:creationId xmlns:a16="http://schemas.microsoft.com/office/drawing/2014/main" id="{DE01A1A3-82B0-13EA-7EDB-FC8DBD660219}"/>
                  </a:ext>
                </a:extLst>
              </p:cNvPr>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a:extLst>
                <a:ext uri="{FF2B5EF4-FFF2-40B4-BE49-F238E27FC236}">
                  <a16:creationId xmlns:a16="http://schemas.microsoft.com/office/drawing/2014/main" id="{BB3EC8A2-DB8D-3DB3-FA7F-734D983A88D7}"/>
                </a:ext>
              </a:extLst>
            </p:cNvPr>
            <p:cNvGrpSpPr/>
            <p:nvPr userDrawn="1"/>
          </p:nvGrpSpPr>
          <p:grpSpPr>
            <a:xfrm>
              <a:off x="9556201" y="498129"/>
              <a:ext cx="588050" cy="586680"/>
              <a:chOff x="2105799" y="20055838"/>
              <a:chExt cx="6748090" cy="6732363"/>
            </a:xfrm>
            <a:grpFill/>
          </p:grpSpPr>
          <p:sp>
            <p:nvSpPr>
              <p:cNvPr id="40" name="Freeform 8">
                <a:extLst>
                  <a:ext uri="{FF2B5EF4-FFF2-40B4-BE49-F238E27FC236}">
                    <a16:creationId xmlns:a16="http://schemas.microsoft.com/office/drawing/2014/main" id="{F9883403-BFBF-D9ED-3EF9-DE54EF5FB8A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a:extLst>
                  <a:ext uri="{FF2B5EF4-FFF2-40B4-BE49-F238E27FC236}">
                    <a16:creationId xmlns:a16="http://schemas.microsoft.com/office/drawing/2014/main" id="{04D1EDD5-5DC3-620E-B373-A93F4FF2DDD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a:extLst>
                  <a:ext uri="{FF2B5EF4-FFF2-40B4-BE49-F238E27FC236}">
                    <a16:creationId xmlns:a16="http://schemas.microsoft.com/office/drawing/2014/main" id="{1D3DD6D0-F823-A1B8-C34C-4266FEDA2DC7}"/>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a:extLst>
                  <a:ext uri="{FF2B5EF4-FFF2-40B4-BE49-F238E27FC236}">
                    <a16:creationId xmlns:a16="http://schemas.microsoft.com/office/drawing/2014/main" id="{BA80CB58-E42C-1E24-5823-3B1BCB3E64EE}"/>
                  </a:ext>
                </a:extLst>
              </p:cNvPr>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a:extLst>
                  <a:ext uri="{FF2B5EF4-FFF2-40B4-BE49-F238E27FC236}">
                    <a16:creationId xmlns:a16="http://schemas.microsoft.com/office/drawing/2014/main" id="{32C89058-D8D7-1724-DBD8-466E2DBE2716}"/>
                  </a:ext>
                </a:extLst>
              </p:cNvPr>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a:extLst>
                  <a:ext uri="{FF2B5EF4-FFF2-40B4-BE49-F238E27FC236}">
                    <a16:creationId xmlns:a16="http://schemas.microsoft.com/office/drawing/2014/main" id="{4B47C0CF-AFFF-9C76-317F-96F0C8379917}"/>
                  </a:ext>
                </a:extLst>
              </p:cNvPr>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a:extLst>
                  <a:ext uri="{FF2B5EF4-FFF2-40B4-BE49-F238E27FC236}">
                    <a16:creationId xmlns:a16="http://schemas.microsoft.com/office/drawing/2014/main" id="{18D044BE-D41A-66B7-C603-B0C09275898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a:extLst>
                  <a:ext uri="{FF2B5EF4-FFF2-40B4-BE49-F238E27FC236}">
                    <a16:creationId xmlns:a16="http://schemas.microsoft.com/office/drawing/2014/main" id="{59BD65CA-9CCB-3A8A-2C00-36D9FBA1E9B1}"/>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a:extLst>
                  <a:ext uri="{FF2B5EF4-FFF2-40B4-BE49-F238E27FC236}">
                    <a16:creationId xmlns:a16="http://schemas.microsoft.com/office/drawing/2014/main" id="{09B615C8-5476-3C38-BBEA-0161AAE4C32B}"/>
                  </a:ext>
                </a:extLst>
              </p:cNvPr>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a:extLst>
                  <a:ext uri="{FF2B5EF4-FFF2-40B4-BE49-F238E27FC236}">
                    <a16:creationId xmlns:a16="http://schemas.microsoft.com/office/drawing/2014/main" id="{299BC34D-6570-3CAC-97DC-70C2AC0AF589}"/>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a:extLst>
                  <a:ext uri="{FF2B5EF4-FFF2-40B4-BE49-F238E27FC236}">
                    <a16:creationId xmlns:a16="http://schemas.microsoft.com/office/drawing/2014/main" id="{85234E6F-D131-1439-B2E3-9E896304FC9F}"/>
                  </a:ext>
                </a:extLst>
              </p:cNvPr>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a:extLst>
                  <a:ext uri="{FF2B5EF4-FFF2-40B4-BE49-F238E27FC236}">
                    <a16:creationId xmlns:a16="http://schemas.microsoft.com/office/drawing/2014/main" id="{C87D353C-2C9A-24DD-BD8E-9503C46A1962}"/>
                  </a:ext>
                </a:extLst>
              </p:cNvPr>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a:extLst>
                  <a:ext uri="{FF2B5EF4-FFF2-40B4-BE49-F238E27FC236}">
                    <a16:creationId xmlns:a16="http://schemas.microsoft.com/office/drawing/2014/main" id="{7A740453-E00C-7B5A-23E9-0C1448E6CF3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a:extLst>
                  <a:ext uri="{FF2B5EF4-FFF2-40B4-BE49-F238E27FC236}">
                    <a16:creationId xmlns:a16="http://schemas.microsoft.com/office/drawing/2014/main" id="{AC2F9D00-7BAC-A8DE-E017-D4274D9CB629}"/>
                  </a:ext>
                </a:extLst>
              </p:cNvPr>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a:extLst>
                  <a:ext uri="{FF2B5EF4-FFF2-40B4-BE49-F238E27FC236}">
                    <a16:creationId xmlns:a16="http://schemas.microsoft.com/office/drawing/2014/main" id="{A7A94BFB-D76D-AF41-26AF-B306F12440DA}"/>
                  </a:ext>
                </a:extLst>
              </p:cNvPr>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a:extLst>
                  <a:ext uri="{FF2B5EF4-FFF2-40B4-BE49-F238E27FC236}">
                    <a16:creationId xmlns:a16="http://schemas.microsoft.com/office/drawing/2014/main" id="{1AB3010A-1B66-EA08-BA79-E160BA9B8C37}"/>
                  </a:ext>
                </a:extLst>
              </p:cNvPr>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a:extLst>
                  <a:ext uri="{FF2B5EF4-FFF2-40B4-BE49-F238E27FC236}">
                    <a16:creationId xmlns:a16="http://schemas.microsoft.com/office/drawing/2014/main" id="{72F10B73-F041-01AD-C4AD-574BAF9E3253}"/>
                  </a:ext>
                </a:extLst>
              </p:cNvPr>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a:extLst>
                  <a:ext uri="{FF2B5EF4-FFF2-40B4-BE49-F238E27FC236}">
                    <a16:creationId xmlns:a16="http://schemas.microsoft.com/office/drawing/2014/main" id="{AC70683E-A299-0F4E-91D8-0D52894CBB09}"/>
                  </a:ext>
                </a:extLst>
              </p:cNvPr>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a:extLst>
                  <a:ext uri="{FF2B5EF4-FFF2-40B4-BE49-F238E27FC236}">
                    <a16:creationId xmlns:a16="http://schemas.microsoft.com/office/drawing/2014/main" id="{EB47A773-4E01-F9E8-3467-906CC47E59C6}"/>
                  </a:ext>
                </a:extLst>
              </p:cNvPr>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a:extLst>
                  <a:ext uri="{FF2B5EF4-FFF2-40B4-BE49-F238E27FC236}">
                    <a16:creationId xmlns:a16="http://schemas.microsoft.com/office/drawing/2014/main" id="{513DB48B-5FA7-3099-6819-24FEB8A16492}"/>
                  </a:ext>
                </a:extLst>
              </p:cNvPr>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a:extLst>
                  <a:ext uri="{FF2B5EF4-FFF2-40B4-BE49-F238E27FC236}">
                    <a16:creationId xmlns:a16="http://schemas.microsoft.com/office/drawing/2014/main" id="{37BD336B-E234-150C-E748-EF2DF7A1962D}"/>
                  </a:ext>
                </a:extLst>
              </p:cNvPr>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a:extLst>
                  <a:ext uri="{FF2B5EF4-FFF2-40B4-BE49-F238E27FC236}">
                    <a16:creationId xmlns:a16="http://schemas.microsoft.com/office/drawing/2014/main" id="{9A378ED2-28A3-479A-5D5C-33DA5AF753EF}"/>
                  </a:ext>
                </a:extLst>
              </p:cNvPr>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a:extLst>
                  <a:ext uri="{FF2B5EF4-FFF2-40B4-BE49-F238E27FC236}">
                    <a16:creationId xmlns:a16="http://schemas.microsoft.com/office/drawing/2014/main" id="{9F97A158-0F81-1B0F-4149-692A2DC748F8}"/>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1" name="组合 10">
            <a:extLst>
              <a:ext uri="{FF2B5EF4-FFF2-40B4-BE49-F238E27FC236}">
                <a16:creationId xmlns:a16="http://schemas.microsoft.com/office/drawing/2014/main" id="{F1AFDCC9-17E9-7B1D-1278-B3EA140B0068}"/>
              </a:ext>
            </a:extLst>
          </p:cNvPr>
          <p:cNvGrpSpPr/>
          <p:nvPr/>
        </p:nvGrpSpPr>
        <p:grpSpPr>
          <a:xfrm>
            <a:off x="0" y="0"/>
            <a:ext cx="4953000" cy="6877685"/>
            <a:chOff x="0" y="0"/>
            <a:chExt cx="7800" cy="10831"/>
          </a:xfrm>
        </p:grpSpPr>
        <p:pic>
          <p:nvPicPr>
            <p:cNvPr id="10" name="图片 9">
              <a:extLst>
                <a:ext uri="{FF2B5EF4-FFF2-40B4-BE49-F238E27FC236}">
                  <a16:creationId xmlns:a16="http://schemas.microsoft.com/office/drawing/2014/main" id="{BF772658-9F3B-DF1E-9135-5FE6E69F2B63}"/>
                </a:ext>
              </a:extLst>
            </p:cNvPr>
            <p:cNvPicPr/>
            <p:nvPr>
              <p:custDataLst>
                <p:tags r:id="rId1"/>
              </p:custDataLst>
            </p:nvPr>
          </p:nvPicPr>
          <p:blipFill>
            <a:blip r:embed="rId27"/>
            <a:srcRect l="34117" r="12234"/>
            <a:stretch>
              <a:fillRect/>
            </a:stretch>
          </p:blipFill>
          <p:spPr>
            <a:xfrm>
              <a:off x="1" y="0"/>
              <a:ext cx="7785" cy="10830"/>
            </a:xfrm>
            <a:prstGeom prst="rect">
              <a:avLst/>
            </a:prstGeom>
            <a:noFill/>
            <a:ln w="9525">
              <a:noFill/>
            </a:ln>
          </p:spPr>
        </p:pic>
        <p:sp>
          <p:nvSpPr>
            <p:cNvPr id="2" name="矩形 1">
              <a:extLst>
                <a:ext uri="{FF2B5EF4-FFF2-40B4-BE49-F238E27FC236}">
                  <a16:creationId xmlns:a16="http://schemas.microsoft.com/office/drawing/2014/main" id="{D2AE245D-D3B8-A283-9D15-FB64F6914CC1}"/>
                </a:ext>
              </a:extLst>
            </p:cNvPr>
            <p:cNvSpPr/>
            <p:nvPr/>
          </p:nvSpPr>
          <p:spPr>
            <a:xfrm>
              <a:off x="0" y="0"/>
              <a:ext cx="7800" cy="10831"/>
            </a:xfrm>
            <a:prstGeom prst="rect">
              <a:avLst/>
            </a:prstGeom>
            <a:gradFill>
              <a:gsLst>
                <a:gs pos="10000">
                  <a:srgbClr val="A23838">
                    <a:alpha val="86000"/>
                  </a:srgbClr>
                </a:gs>
                <a:gs pos="100000">
                  <a:srgbClr val="E1C888">
                    <a:alpha val="46000"/>
                  </a:srgbClr>
                </a:gs>
              </a:gsLst>
              <a:lin ang="198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a:extLst>
                <a:ext uri="{FF2B5EF4-FFF2-40B4-BE49-F238E27FC236}">
                  <a16:creationId xmlns:a16="http://schemas.microsoft.com/office/drawing/2014/main" id="{972B2F3A-5E42-AF41-BFC1-43F24AD37643}"/>
                </a:ext>
              </a:extLst>
            </p:cNvPr>
            <p:cNvGrpSpPr/>
            <p:nvPr/>
          </p:nvGrpSpPr>
          <p:grpSpPr>
            <a:xfrm>
              <a:off x="1254" y="4332"/>
              <a:ext cx="5446" cy="1452"/>
              <a:chOff x="872775" y="2487402"/>
              <a:chExt cx="3458058" cy="922020"/>
            </a:xfrm>
          </p:grpSpPr>
          <p:sp>
            <p:nvSpPr>
              <p:cNvPr id="4" name="文本框 3">
                <a:extLst>
                  <a:ext uri="{FF2B5EF4-FFF2-40B4-BE49-F238E27FC236}">
                    <a16:creationId xmlns:a16="http://schemas.microsoft.com/office/drawing/2014/main" id="{B020BCBE-EB9B-AAE5-8FF5-0CDBE724BFF2}"/>
                  </a:ext>
                </a:extLst>
              </p:cNvPr>
              <p:cNvSpPr txBox="1"/>
              <p:nvPr/>
            </p:nvSpPr>
            <p:spPr>
              <a:xfrm>
                <a:off x="872775" y="2487402"/>
                <a:ext cx="3269848"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仓耳玄三M W05" panose="02020400000000000000" charset="-122"/>
                    <a:ea typeface="仓耳玄三M W05" panose="02020400000000000000" charset="-122"/>
                    <a:cs typeface="Sigmar One" panose="00000500000000000000" charset="0"/>
                    <a:sym typeface="Arial" panose="020B0604020202020204" pitchFamily="34" charset="0"/>
                  </a:rPr>
                  <a:t>PART 0</a:t>
                </a:r>
                <a:r>
                  <a:rPr lang="en-US" altLang="zh-CN" sz="5400" spc="100" dirty="0">
                    <a:solidFill>
                      <a:prstClr val="white"/>
                    </a:solidFill>
                    <a:latin typeface="仓耳玄三M W05" panose="02020400000000000000" charset="-122"/>
                    <a:ea typeface="仓耳玄三M W05" panose="02020400000000000000" charset="-122"/>
                    <a:cs typeface="Sigmar One" panose="00000500000000000000" charset="0"/>
                    <a:sym typeface="Arial" panose="020B0604020202020204" pitchFamily="34" charset="0"/>
                  </a:rPr>
                  <a:t>3</a:t>
                </a:r>
                <a:endParaRPr kumimoji="0" lang="en-US" altLang="zh-CN" sz="5400" b="0" i="0" u="none" strike="noStrike" kern="1200" cap="none" spc="100" normalizeH="0" baseline="0" noProof="0" dirty="0">
                  <a:ln>
                    <a:noFill/>
                  </a:ln>
                  <a:solidFill>
                    <a:prstClr val="white"/>
                  </a:solidFill>
                  <a:effectLst/>
                  <a:uLnTx/>
                  <a:uFillTx/>
                  <a:latin typeface="仓耳玄三M W05" panose="02020400000000000000" charset="-122"/>
                  <a:ea typeface="仓耳玄三M W05" panose="02020400000000000000" charset="-122"/>
                  <a:cs typeface="Sigmar One" panose="00000500000000000000" charset="0"/>
                  <a:sym typeface="Arial" panose="020B0604020202020204" pitchFamily="34" charset="0"/>
                </a:endParaRPr>
              </a:p>
            </p:txBody>
          </p:sp>
          <p:sp>
            <p:nvSpPr>
              <p:cNvPr id="7" name="等腰三角形 6">
                <a:extLst>
                  <a:ext uri="{FF2B5EF4-FFF2-40B4-BE49-F238E27FC236}">
                    <a16:creationId xmlns:a16="http://schemas.microsoft.com/office/drawing/2014/main" id="{8E53D427-2732-E92C-FC8F-8F1B762327E1}"/>
                  </a:ext>
                </a:extLst>
              </p:cNvPr>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9" name="组合 98">
              <a:extLst>
                <a:ext uri="{FF2B5EF4-FFF2-40B4-BE49-F238E27FC236}">
                  <a16:creationId xmlns:a16="http://schemas.microsoft.com/office/drawing/2014/main" id="{C498B979-5663-3BC5-1608-1121AAC77D71}"/>
                </a:ext>
              </a:extLst>
            </p:cNvPr>
            <p:cNvGrpSpPr/>
            <p:nvPr/>
          </p:nvGrpSpPr>
          <p:grpSpPr>
            <a:xfrm>
              <a:off x="614" y="269"/>
              <a:ext cx="1134" cy="1134"/>
              <a:chOff x="2105799" y="20055838"/>
              <a:chExt cx="6748090" cy="6732363"/>
            </a:xfrm>
            <a:solidFill>
              <a:srgbClr val="F1D5A4">
                <a:alpha val="53000"/>
              </a:srgbClr>
            </a:solidFill>
          </p:grpSpPr>
          <p:sp>
            <p:nvSpPr>
              <p:cNvPr id="100" name="Freeform 8">
                <a:extLst>
                  <a:ext uri="{FF2B5EF4-FFF2-40B4-BE49-F238E27FC236}">
                    <a16:creationId xmlns:a16="http://schemas.microsoft.com/office/drawing/2014/main" id="{D3F006FE-5544-60B9-B284-4C786F6564FB}"/>
                  </a:ext>
                </a:extLst>
              </p:cNvPr>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1" name="Freeform 42">
                <a:extLst>
                  <a:ext uri="{FF2B5EF4-FFF2-40B4-BE49-F238E27FC236}">
                    <a16:creationId xmlns:a16="http://schemas.microsoft.com/office/drawing/2014/main" id="{6D60F5A6-13F4-AA4E-1AB9-5184C35CC034}"/>
                  </a:ext>
                </a:extLst>
              </p:cNvPr>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2" name="Freeform 43">
                <a:extLst>
                  <a:ext uri="{FF2B5EF4-FFF2-40B4-BE49-F238E27FC236}">
                    <a16:creationId xmlns:a16="http://schemas.microsoft.com/office/drawing/2014/main" id="{1D2A394C-740D-BBA6-C9E6-98FB4AC79601}"/>
                  </a:ext>
                </a:extLst>
              </p:cNvPr>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3" name="Freeform 44">
                <a:extLst>
                  <a:ext uri="{FF2B5EF4-FFF2-40B4-BE49-F238E27FC236}">
                    <a16:creationId xmlns:a16="http://schemas.microsoft.com/office/drawing/2014/main" id="{0ADDF3A2-80F6-DE57-73A6-F2689D04C582}"/>
                  </a:ext>
                </a:extLst>
              </p:cNvPr>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4" name="Freeform 45">
                <a:extLst>
                  <a:ext uri="{FF2B5EF4-FFF2-40B4-BE49-F238E27FC236}">
                    <a16:creationId xmlns:a16="http://schemas.microsoft.com/office/drawing/2014/main" id="{3FE9E9E3-258E-DD50-397D-71610AB8C222}"/>
                  </a:ext>
                </a:extLst>
              </p:cNvPr>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5" name="Freeform 46">
                <a:extLst>
                  <a:ext uri="{FF2B5EF4-FFF2-40B4-BE49-F238E27FC236}">
                    <a16:creationId xmlns:a16="http://schemas.microsoft.com/office/drawing/2014/main" id="{5CC47379-2C2B-C997-26A4-E6ED6F3EAD7B}"/>
                  </a:ext>
                </a:extLst>
              </p:cNvPr>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6" name="Freeform 47">
                <a:extLst>
                  <a:ext uri="{FF2B5EF4-FFF2-40B4-BE49-F238E27FC236}">
                    <a16:creationId xmlns:a16="http://schemas.microsoft.com/office/drawing/2014/main" id="{22D97F10-F12C-2C2A-CA97-83657ADCFA5F}"/>
                  </a:ext>
                </a:extLst>
              </p:cNvPr>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7" name="Freeform 48">
                <a:extLst>
                  <a:ext uri="{FF2B5EF4-FFF2-40B4-BE49-F238E27FC236}">
                    <a16:creationId xmlns:a16="http://schemas.microsoft.com/office/drawing/2014/main" id="{BDCF8453-E873-9124-233E-650A764EFC97}"/>
                  </a:ext>
                </a:extLst>
              </p:cNvPr>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8" name="Freeform 49">
                <a:extLst>
                  <a:ext uri="{FF2B5EF4-FFF2-40B4-BE49-F238E27FC236}">
                    <a16:creationId xmlns:a16="http://schemas.microsoft.com/office/drawing/2014/main" id="{E1032EB7-23F6-96C7-D955-074B97265A77}"/>
                  </a:ext>
                </a:extLst>
              </p:cNvPr>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9" name="Freeform 50">
                <a:extLst>
                  <a:ext uri="{FF2B5EF4-FFF2-40B4-BE49-F238E27FC236}">
                    <a16:creationId xmlns:a16="http://schemas.microsoft.com/office/drawing/2014/main" id="{1C3E28C4-DD4A-A601-9739-F4BEF9B5753A}"/>
                  </a:ext>
                </a:extLst>
              </p:cNvPr>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0" name="Freeform 51">
                <a:extLst>
                  <a:ext uri="{FF2B5EF4-FFF2-40B4-BE49-F238E27FC236}">
                    <a16:creationId xmlns:a16="http://schemas.microsoft.com/office/drawing/2014/main" id="{2E329C11-1345-3C24-5845-596DE2B77317}"/>
                  </a:ext>
                </a:extLst>
              </p:cNvPr>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1" name="Freeform 52">
                <a:extLst>
                  <a:ext uri="{FF2B5EF4-FFF2-40B4-BE49-F238E27FC236}">
                    <a16:creationId xmlns:a16="http://schemas.microsoft.com/office/drawing/2014/main" id="{1949C399-0EDA-79DC-1842-BA6FDC81314B}"/>
                  </a:ext>
                </a:extLst>
              </p:cNvPr>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2" name="Freeform 53">
                <a:extLst>
                  <a:ext uri="{FF2B5EF4-FFF2-40B4-BE49-F238E27FC236}">
                    <a16:creationId xmlns:a16="http://schemas.microsoft.com/office/drawing/2014/main" id="{1AE0409C-9243-D1B8-BC8C-EC541064F85E}"/>
                  </a:ext>
                </a:extLst>
              </p:cNvPr>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3" name="Freeform 54">
                <a:extLst>
                  <a:ext uri="{FF2B5EF4-FFF2-40B4-BE49-F238E27FC236}">
                    <a16:creationId xmlns:a16="http://schemas.microsoft.com/office/drawing/2014/main" id="{B1874C43-3C48-3F53-EB5E-077883F29FCF}"/>
                  </a:ext>
                </a:extLst>
              </p:cNvPr>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4" name="Freeform 55">
                <a:extLst>
                  <a:ext uri="{FF2B5EF4-FFF2-40B4-BE49-F238E27FC236}">
                    <a16:creationId xmlns:a16="http://schemas.microsoft.com/office/drawing/2014/main" id="{748B0B8D-A69B-6560-22CB-76EFF343998C}"/>
                  </a:ext>
                </a:extLst>
              </p:cNvPr>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5" name="Freeform 56">
                <a:extLst>
                  <a:ext uri="{FF2B5EF4-FFF2-40B4-BE49-F238E27FC236}">
                    <a16:creationId xmlns:a16="http://schemas.microsoft.com/office/drawing/2014/main" id="{9FEBFCD0-55CA-33F9-A739-46E6A17DF26A}"/>
                  </a:ext>
                </a:extLst>
              </p:cNvPr>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6" name="Freeform 57">
                <a:extLst>
                  <a:ext uri="{FF2B5EF4-FFF2-40B4-BE49-F238E27FC236}">
                    <a16:creationId xmlns:a16="http://schemas.microsoft.com/office/drawing/2014/main" id="{31CB0EAD-C43F-D990-4DF4-6FEFDF7DA1F6}"/>
                  </a:ext>
                </a:extLst>
              </p:cNvPr>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7" name="Freeform 58">
                <a:extLst>
                  <a:ext uri="{FF2B5EF4-FFF2-40B4-BE49-F238E27FC236}">
                    <a16:creationId xmlns:a16="http://schemas.microsoft.com/office/drawing/2014/main" id="{A104177E-D3A0-8E8C-4C4D-0D09A5C527C2}"/>
                  </a:ext>
                </a:extLst>
              </p:cNvPr>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8" name="Freeform 59">
                <a:extLst>
                  <a:ext uri="{FF2B5EF4-FFF2-40B4-BE49-F238E27FC236}">
                    <a16:creationId xmlns:a16="http://schemas.microsoft.com/office/drawing/2014/main" id="{FB091723-C035-EAEB-8A1E-DFD2E97D6BCB}"/>
                  </a:ext>
                </a:extLst>
              </p:cNvPr>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9" name="Freeform 60">
                <a:extLst>
                  <a:ext uri="{FF2B5EF4-FFF2-40B4-BE49-F238E27FC236}">
                    <a16:creationId xmlns:a16="http://schemas.microsoft.com/office/drawing/2014/main" id="{A79A4021-38BE-3131-A0F0-16A0207D12F5}"/>
                  </a:ext>
                </a:extLst>
              </p:cNvPr>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0" name="Freeform 61">
                <a:extLst>
                  <a:ext uri="{FF2B5EF4-FFF2-40B4-BE49-F238E27FC236}">
                    <a16:creationId xmlns:a16="http://schemas.microsoft.com/office/drawing/2014/main" id="{DD7A46CD-402C-1BD3-8B7C-0F5D3F0E9FC8}"/>
                  </a:ext>
                </a:extLst>
              </p:cNvPr>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1" name="Freeform 62">
                <a:extLst>
                  <a:ext uri="{FF2B5EF4-FFF2-40B4-BE49-F238E27FC236}">
                    <a16:creationId xmlns:a16="http://schemas.microsoft.com/office/drawing/2014/main" id="{B2D8B1B8-C2D3-3587-EB16-D47322B83D7F}"/>
                  </a:ext>
                </a:extLst>
              </p:cNvPr>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2" name="Freeform 71">
                <a:extLst>
                  <a:ext uri="{FF2B5EF4-FFF2-40B4-BE49-F238E27FC236}">
                    <a16:creationId xmlns:a16="http://schemas.microsoft.com/office/drawing/2014/main" id="{BCF267B6-2578-9710-FA0B-DC387F0124DE}"/>
                  </a:ext>
                </a:extLst>
              </p:cNvPr>
              <p:cNvSpPr>
                <a:spLocks noEditPoints="1"/>
              </p:cNvSpPr>
              <p:nvPr>
                <p:custDataLst>
                  <p:tags r:id="rId24"/>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grpSp>
      <p:sp>
        <p:nvSpPr>
          <p:cNvPr id="6" name="灯片编号占位符 5">
            <a:extLst>
              <a:ext uri="{FF2B5EF4-FFF2-40B4-BE49-F238E27FC236}">
                <a16:creationId xmlns:a16="http://schemas.microsoft.com/office/drawing/2014/main" id="{648A9175-48D7-43F9-B757-052545B91CE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F8210A-C557-4FFC-8DEC-A61B7E3E42CF}" type="slidenum">
              <a:rPr lang="zh-CN" altLang="en-US" smtClean="0"/>
              <a:pPr/>
              <a:t>15</a:t>
            </a:fld>
            <a:endParaRPr lang="zh-CN" altLang="en-US"/>
          </a:p>
        </p:txBody>
      </p:sp>
    </p:spTree>
    <p:extLst>
      <p:ext uri="{BB962C8B-B14F-4D97-AF65-F5344CB8AC3E}">
        <p14:creationId xmlns:p14="http://schemas.microsoft.com/office/powerpoint/2010/main" val="1176618248"/>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87050-A19F-F109-B3E0-88522A24EBEC}"/>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2BA1B646-68B6-5813-B37F-C9B8CEC933A0}"/>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205BF3F8-644F-77D9-3E88-AC07645B3DF4}"/>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3183853D-239C-D3AB-41B1-AC5DE4968448}"/>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B7D7DF36-B7C3-D0E1-ABCE-02FACE5817A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18703476-9ACA-94EA-FF45-806B56ADF6EE}"/>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22546DCE-C5CD-5095-A22A-672A4C907D89}"/>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F6266769-41DC-22C2-DC42-F9FEE37F983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A263F0B4-C6B9-D9D1-95FA-593BFDECF51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C24E4865-E792-BAED-B96B-BC486B69D89A}"/>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BA9D95C0-F380-EE0A-B0FA-D800F8ABB0BD}"/>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7633074E-E9C8-DCED-264B-6377A13C9F9E}"/>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944CD21D-F266-B46B-C74C-70B3ACAABB0A}"/>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F8C4BC8B-94FD-7BCD-85C2-627F16FD88C6}"/>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E658D0ED-B21B-70C6-C48F-64D660E0F30B}"/>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C6B748DF-2FA7-6B48-FED2-0F146F6817E8}"/>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C7F3463F-DF39-18E9-B6E2-6D566668B27E}"/>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73D558AB-9488-AF37-50BE-CC826175CB6B}"/>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849C3A72-856E-5F9B-4B24-D7036C12DDF5}"/>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E589CE27-9FE4-4E8E-1E7F-EA9B57B6BF9F}"/>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6BE0CE96-1634-7842-5B51-EBFBC65FA0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DE08BE91-E3AF-D6B8-CA30-C07D99E6E45E}"/>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ED22ED70-D6EA-F7A7-282D-FB6D28D7AC33}"/>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99C93243-E6FA-A7B9-3DD4-829D97504B7D}"/>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A6F18DDE-3A1E-ED1E-9004-6F4058D767BA}"/>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1BB77A5A-C20E-2753-EA0B-4FC4341D7A62}"/>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69C1EDEB-1D25-50DC-9950-BBD053ACC299}"/>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EBBA9EBF-7C16-A520-A91D-803A6BC1FC1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C462064D-717A-2983-2197-29E4168F8E78}"/>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DAFE3E69-BCBF-C731-14D2-08CBB478D12A}"/>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A6226AEC-4320-8B34-B34F-B724B58DB0A9}"/>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4FCDCC1C-A030-E106-8ABC-73FEC42DC550}"/>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2CB9D550-6276-812A-D3F5-DE950122C7B9}"/>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034EF593-866B-E395-4753-533A3BD97C77}"/>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67F4D490-6EEF-9407-A125-51C3CF5AA3F0}"/>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19CC6F1E-7119-3A18-D662-B7A98D376C0F}"/>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448C2CBE-3834-AD91-C485-D05BEDF899E4}"/>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17BF1742-5CF8-01E6-520A-3A49B4B35741}"/>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FBEE6A4D-B0EA-79F0-EEE5-749DF5F8199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5CAEC8D7-66CE-FECA-256F-401844742035}"/>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2E87AB93-6A02-B91B-8C43-797BC4D5085E}"/>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A715CE6F-8D70-769D-79EF-E83ECA83EB5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576000D0-3F76-9C6F-2AA9-CEC9D75C4B27}"/>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4AF99674-B318-D070-C170-1C14C0316174}"/>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06A26C63-A3E7-DBF6-4A1D-46578105A80E}"/>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157624C5-E14B-C2A4-D55C-639631DE23D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8356B6F8-5AAC-EE3D-8675-183FB754590D}"/>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289C48D8-3538-9BD2-B704-C5106283E694}"/>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1678BF6B-8716-7796-F7CB-252FFBFD630D}"/>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BF16F3E6-A307-EA96-AC10-BCAC4D3AA4B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09FF7CD5-4BB2-B57B-F640-9D573B17BFE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E268ECC2-5442-6350-08BB-101D892E3EC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D744FD70-611A-DA8F-E11D-64B587782A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34C248E3-FDE0-1435-FB2D-0BAA0F6052C0}"/>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9C9BE6EE-AB5A-463A-8FFA-F8A44E262C3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E9884D8F-E50B-A377-7E1E-126A19DD916B}"/>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7AF062F5-50E1-AA19-C187-660B1FCC8754}"/>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3. </a:t>
            </a:r>
            <a:r>
              <a:rPr lang="zh-CN" altLang="en-US" dirty="0">
                <a:latin typeface="Arial" panose="020B0604020202020204" pitchFamily="34" charset="0"/>
                <a:ea typeface="Microsoft YaHei" panose="020B0503020204020204" pitchFamily="34" charset="-122"/>
                <a:sym typeface="Arial" panose="020B0604020202020204" pitchFamily="34" charset="0"/>
              </a:rPr>
              <a:t>单纯形法初步探究</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sym typeface="+mn-ea"/>
            </a:endParaRP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1C2B1E36-54C7-8441-778D-BF1724FDDD8D}"/>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FB50EBB2-6D0D-0D7C-5CCB-B8A50161E36E}"/>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91942B8-FCF3-6AFA-375A-FE113F862830}"/>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1EE51E31-9765-FE14-592D-464DC9E09D40}"/>
              </a:ext>
            </a:extLst>
          </p:cNvPr>
          <p:cNvSpPr txBox="1"/>
          <p:nvPr/>
        </p:nvSpPr>
        <p:spPr>
          <a:xfrm>
            <a:off x="1118419" y="1611086"/>
            <a:ext cx="5901123" cy="707886"/>
          </a:xfrm>
          <a:prstGeom prst="rect">
            <a:avLst/>
          </a:prstGeom>
          <a:noFill/>
        </p:spPr>
        <p:txBody>
          <a:bodyPr wrap="square" rtlCol="0">
            <a:spAutoFit/>
          </a:bodyPr>
          <a:lstStyle/>
          <a:p>
            <a:pPr algn="ctr"/>
            <a:r>
              <a:rPr lang="zh-CN" altLang="en-US" sz="2000" b="0" i="0" dirty="0">
                <a:solidFill>
                  <a:srgbClr val="191B1F"/>
                </a:solidFill>
                <a:effectLst/>
                <a:latin typeface="-apple-system"/>
              </a:rPr>
              <a:t>一个 </a:t>
            </a:r>
            <a:r>
              <a:rPr lang="en-US" altLang="zh-CN" sz="2000" b="0" i="0" dirty="0" err="1">
                <a:solidFill>
                  <a:srgbClr val="191B1F"/>
                </a:solidFill>
                <a:effectLst/>
                <a:latin typeface="-apple-system"/>
              </a:rPr>
              <a:t>m×n</a:t>
            </a:r>
            <a:r>
              <a:rPr lang="en-US" altLang="zh-CN" sz="2000" b="0" i="0" dirty="0">
                <a:solidFill>
                  <a:srgbClr val="191B1F"/>
                </a:solidFill>
                <a:effectLst/>
                <a:latin typeface="-apple-system"/>
              </a:rPr>
              <a:t> </a:t>
            </a:r>
            <a:r>
              <a:rPr lang="zh-CN" altLang="en-US" sz="2000" b="0" i="0" dirty="0">
                <a:solidFill>
                  <a:srgbClr val="191B1F"/>
                </a:solidFill>
                <a:effectLst/>
                <a:latin typeface="-apple-system"/>
              </a:rPr>
              <a:t>的系数矩阵可能有多</a:t>
            </a:r>
            <a:r>
              <a:rPr lang="zh-CN" altLang="en-US" sz="2000" dirty="0">
                <a:solidFill>
                  <a:srgbClr val="191B1F"/>
                </a:solidFill>
                <a:latin typeface="-apple-system"/>
              </a:rPr>
              <a:t>达</a:t>
            </a:r>
            <a:r>
              <a:rPr lang="en-US" altLang="zh-CN" sz="2000" dirty="0">
                <a:solidFill>
                  <a:srgbClr val="191B1F"/>
                </a:solidFill>
                <a:latin typeface="-apple-system"/>
              </a:rPr>
              <a:t>C(</a:t>
            </a:r>
            <a:r>
              <a:rPr lang="en-US" altLang="zh-CN" sz="2000" dirty="0" err="1">
                <a:solidFill>
                  <a:srgbClr val="191B1F"/>
                </a:solidFill>
                <a:latin typeface="-apple-system"/>
              </a:rPr>
              <a:t>n,m</a:t>
            </a:r>
            <a:r>
              <a:rPr lang="en-US" altLang="zh-CN" sz="2000" dirty="0">
                <a:solidFill>
                  <a:srgbClr val="191B1F"/>
                </a:solidFill>
                <a:latin typeface="-apple-system"/>
              </a:rPr>
              <a:t>)</a:t>
            </a:r>
            <a:r>
              <a:rPr lang="zh-CN" altLang="en-US" sz="2000" b="0" i="0" dirty="0">
                <a:solidFill>
                  <a:srgbClr val="191B1F"/>
                </a:solidFill>
                <a:effectLst/>
                <a:latin typeface="-apple-system"/>
              </a:rPr>
              <a:t>个基本可行解，如果 </a:t>
            </a:r>
            <a:r>
              <a:rPr lang="en-US" altLang="zh-CN" sz="2000" b="0" i="0" dirty="0">
                <a:solidFill>
                  <a:srgbClr val="191B1F"/>
                </a:solidFill>
                <a:effectLst/>
                <a:latin typeface="-apple-system"/>
              </a:rPr>
              <a:t>n&gt;&gt;m </a:t>
            </a:r>
            <a:r>
              <a:rPr lang="zh-CN" altLang="en-US" sz="2000" b="0" i="0" dirty="0">
                <a:solidFill>
                  <a:srgbClr val="191B1F"/>
                </a:solidFill>
                <a:effectLst/>
                <a:latin typeface="-apple-system"/>
              </a:rPr>
              <a:t>，那么时间复杂度会很高。</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4DF5FEC5-114E-4206-202F-21A3FDCB2915}"/>
              </a:ext>
            </a:extLst>
          </p:cNvPr>
          <p:cNvSpPr txBox="1"/>
          <p:nvPr/>
        </p:nvSpPr>
        <p:spPr>
          <a:xfrm>
            <a:off x="247352" y="1079975"/>
            <a:ext cx="7931447" cy="461665"/>
          </a:xfrm>
          <a:prstGeom prst="rect">
            <a:avLst/>
          </a:prstGeom>
          <a:noFill/>
        </p:spPr>
        <p:txBody>
          <a:bodyPr wrap="square" rtlCol="0">
            <a:spAutoFit/>
          </a:bodyPr>
          <a:lstStyle/>
          <a:p>
            <a:pPr algn="ct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算法思想：如何最快找到最优解</a:t>
            </a:r>
          </a:p>
        </p:txBody>
      </p:sp>
      <p:pic>
        <p:nvPicPr>
          <p:cNvPr id="6146" name="Picture 2">
            <a:extLst>
              <a:ext uri="{FF2B5EF4-FFF2-40B4-BE49-F238E27FC236}">
                <a16:creationId xmlns:a16="http://schemas.microsoft.com/office/drawing/2014/main" id="{BD0F1664-D090-DA07-916F-1482B1189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327" y="2559979"/>
            <a:ext cx="3958100" cy="39581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8546345-E1CF-DBC1-34F0-D8E85D8CDCA9}"/>
              </a:ext>
            </a:extLst>
          </p:cNvPr>
          <p:cNvSpPr txBox="1"/>
          <p:nvPr/>
        </p:nvSpPr>
        <p:spPr>
          <a:xfrm>
            <a:off x="5747427" y="5742503"/>
            <a:ext cx="5070451" cy="707886"/>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探寻一条路径，使得从起点最快逼近最优的基本可行解（顶点）。</a:t>
            </a:r>
          </a:p>
        </p:txBody>
      </p:sp>
      <p:pic>
        <p:nvPicPr>
          <p:cNvPr id="6148" name="Picture 4" descr="在这里插入图片描述">
            <a:extLst>
              <a:ext uri="{FF2B5EF4-FFF2-40B4-BE49-F238E27FC236}">
                <a16:creationId xmlns:a16="http://schemas.microsoft.com/office/drawing/2014/main" id="{35DC1056-5317-676C-FE70-998EB95E8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0627" y="2007947"/>
            <a:ext cx="5080974" cy="370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171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0D8CE-FC07-B982-4FCB-E1C39E81441A}"/>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60093DBF-DC90-015C-C32C-8C9DC12ABBA3}"/>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6AA2AA41-FE69-F5FE-868F-35727F12B897}"/>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0BDDACD3-27BF-F2B7-163F-0E41FC8BB690}"/>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8BBC3345-4ADD-073F-A66B-4B6A6FFA6283}"/>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26C2F96A-C277-2370-EC87-0272ABB5A764}"/>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E6EBEC8F-2B81-51E1-6D8B-5428C72BBD12}"/>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3F90580E-6E84-37CD-4F4B-CF312277C448}"/>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868E57F3-2F27-2D5C-0F79-D515A3E90C78}"/>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34EFAAE7-954E-47B6-7A54-1346DA821C0E}"/>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3829F5EF-DB0A-2063-163E-162C8135B673}"/>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7B233DC8-B7F2-53F6-B424-00C2BE46BFC8}"/>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BB6A173B-1E48-8C05-8DA0-8DB26959ABC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6EC11569-ADD7-021D-20F7-FF1CC0A94733}"/>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827ACD04-0958-EDD4-37C2-ABFAA07C3108}"/>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64DA38C0-3FD0-1506-03D7-681EC123B971}"/>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AB818C40-2CDE-41FF-40BF-0FCAD6AF793A}"/>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208CDAE2-2FE7-D0E7-1255-83370AA14D73}"/>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AE9AD168-ED9C-7D25-284D-BA0E2C849779}"/>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72ADFB1E-EE09-7DF4-504D-270E641A4E9C}"/>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6B0F5C14-60F4-9A68-B179-DD289D637D49}"/>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110D01C3-0CB5-E9F8-B5AF-467F30C45D87}"/>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765A5717-17CA-11E3-3A9B-AA4CBD97BA47}"/>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F53CC30B-34EB-B9A2-3804-5CC6BAC0AD84}"/>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400EBE5C-44AD-5E0E-BA2B-ACACE545C2C4}"/>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501BD2AB-8162-F220-22EF-DD449B095E7D}"/>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D9340036-9E63-279C-5A5C-E7765DFD9FAF}"/>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5042BAAE-4655-B12E-A140-6FCFBC0E58D6}"/>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D58FD819-B3FB-89DD-8A31-BD20AA9BEB6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6BD7B9C8-5867-018E-412D-596426E1DE25}"/>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E6372D2C-935F-ACD0-69B7-3E463D847C0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1B126545-E973-2F32-4BCA-2DAC2AEA216A}"/>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BB431DBE-D889-7ADF-4358-2AD6DD1DE97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7E0C4817-46BC-AA14-FB10-DB719375250F}"/>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A63F879F-8622-A72C-B68F-D577527981F3}"/>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E6B1A899-E872-23DA-C12A-648900DCBBF8}"/>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B3FD27B3-D250-A079-E69E-51D08344C6D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CD3D5DB7-562F-DFA6-95B4-024EFADF7F27}"/>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E134AE67-C608-DE49-0E6F-38D78B7AC5D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44560BF8-8962-F5FA-1F05-107525603C45}"/>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567FCCE6-D0B2-4F46-7AC2-A3BC5C20717F}"/>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5436B8EE-1244-760D-21EA-5BD7802117A7}"/>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BFA89D44-B0C5-0E8E-D756-30EC5E0918C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98DA668A-79C1-6F9B-BD6C-1DA77211F9D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B1D7ED80-3E99-E859-91E5-024131C65C79}"/>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0ACB5DC2-C77C-4E3F-4A49-868CD894AE7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E5FB3C27-5836-C436-8A94-0ED910C5E64E}"/>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FE56DB64-C59D-BCA4-BF36-3CDBBB56B08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240A0077-E4FC-4BC1-2CF1-9E6C3ADFF17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54D173CA-C9C0-BB07-D1E7-CB4C333C429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42ECC0D5-EF34-6C7C-89BD-2290AEB1C8C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0EC2720F-3753-605B-89FE-7F5376C873A6}"/>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261A721A-1CB8-ADAF-BF07-8A767B6C37FE}"/>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E7043F10-756B-D02D-D710-0BFE14313D8A}"/>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E28ACEC6-4F19-17AE-9388-DA9DD82F751A}"/>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7D98A7F9-FC29-2630-E813-86ACF6E9328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357F4AC9-BFB6-890B-593F-92AD05B02AB2}"/>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3. </a:t>
            </a:r>
            <a:r>
              <a:rPr lang="zh-CN" altLang="en-US" dirty="0">
                <a:latin typeface="Arial" panose="020B0604020202020204" pitchFamily="34" charset="0"/>
                <a:ea typeface="Microsoft YaHei" panose="020B0503020204020204" pitchFamily="34" charset="-122"/>
                <a:sym typeface="Arial" panose="020B0604020202020204" pitchFamily="34" charset="0"/>
              </a:rPr>
              <a:t>单纯形法初步探究</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sym typeface="+mn-ea"/>
            </a:endParaRP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FB563D05-9334-BCD0-0D9E-FCAFE586FB9D}"/>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D541D926-4813-FC4D-774E-34A56EBAF187}"/>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B08283A-6B13-E616-7C35-6E652107F7DB}"/>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A0C66451-C8B8-D4DE-DAA8-1A18705DB23C}"/>
              </a:ext>
            </a:extLst>
          </p:cNvPr>
          <p:cNvSpPr txBox="1"/>
          <p:nvPr/>
        </p:nvSpPr>
        <p:spPr>
          <a:xfrm>
            <a:off x="247352" y="1079975"/>
            <a:ext cx="7931447" cy="461665"/>
          </a:xfrm>
          <a:prstGeom prst="rect">
            <a:avLst/>
          </a:prstGeom>
          <a:noFill/>
        </p:spPr>
        <p:txBody>
          <a:bodyPr wrap="square" rtlCol="0">
            <a:spAutoFit/>
          </a:bodyPr>
          <a:lstStyle/>
          <a:p>
            <a:pPr algn="ct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指标：如何评估解的最优性？</a:t>
            </a:r>
          </a:p>
        </p:txBody>
      </p:sp>
      <p:pic>
        <p:nvPicPr>
          <p:cNvPr id="6" name="图片 5">
            <a:extLst>
              <a:ext uri="{FF2B5EF4-FFF2-40B4-BE49-F238E27FC236}">
                <a16:creationId xmlns:a16="http://schemas.microsoft.com/office/drawing/2014/main" id="{ADED4326-2868-3130-6E92-1DBFCF22EE95}"/>
              </a:ext>
            </a:extLst>
          </p:cNvPr>
          <p:cNvPicPr>
            <a:picLocks noChangeAspect="1"/>
          </p:cNvPicPr>
          <p:nvPr/>
        </p:nvPicPr>
        <p:blipFill>
          <a:blip r:embed="rId3"/>
          <a:stretch>
            <a:fillRect/>
          </a:stretch>
        </p:blipFill>
        <p:spPr>
          <a:xfrm>
            <a:off x="1294493" y="1620156"/>
            <a:ext cx="2038350" cy="571500"/>
          </a:xfrm>
          <a:prstGeom prst="rect">
            <a:avLst/>
          </a:prstGeom>
        </p:spPr>
      </p:pic>
      <p:pic>
        <p:nvPicPr>
          <p:cNvPr id="4" name="图片 3">
            <a:extLst>
              <a:ext uri="{FF2B5EF4-FFF2-40B4-BE49-F238E27FC236}">
                <a16:creationId xmlns:a16="http://schemas.microsoft.com/office/drawing/2014/main" id="{EFBF6BA8-0F5B-78D5-209D-CD4884B92597}"/>
              </a:ext>
            </a:extLst>
          </p:cNvPr>
          <p:cNvPicPr>
            <a:picLocks noChangeAspect="1"/>
          </p:cNvPicPr>
          <p:nvPr/>
        </p:nvPicPr>
        <p:blipFill>
          <a:blip r:embed="rId4"/>
          <a:stretch>
            <a:fillRect/>
          </a:stretch>
        </p:blipFill>
        <p:spPr>
          <a:xfrm>
            <a:off x="113393" y="2545871"/>
            <a:ext cx="4400550" cy="2076450"/>
          </a:xfrm>
          <a:prstGeom prst="rect">
            <a:avLst/>
          </a:prstGeom>
        </p:spPr>
      </p:pic>
      <p:pic>
        <p:nvPicPr>
          <p:cNvPr id="8" name="图片 7">
            <a:extLst>
              <a:ext uri="{FF2B5EF4-FFF2-40B4-BE49-F238E27FC236}">
                <a16:creationId xmlns:a16="http://schemas.microsoft.com/office/drawing/2014/main" id="{2FD2E8BD-D057-0F01-CF65-664AEEC0E7E8}"/>
              </a:ext>
            </a:extLst>
          </p:cNvPr>
          <p:cNvPicPr>
            <a:picLocks noChangeAspect="1"/>
          </p:cNvPicPr>
          <p:nvPr/>
        </p:nvPicPr>
        <p:blipFill>
          <a:blip r:embed="rId5"/>
          <a:stretch>
            <a:fillRect/>
          </a:stretch>
        </p:blipFill>
        <p:spPr>
          <a:xfrm>
            <a:off x="247352" y="2408941"/>
            <a:ext cx="4591050" cy="419100"/>
          </a:xfrm>
          <a:prstGeom prst="rect">
            <a:avLst/>
          </a:prstGeom>
        </p:spPr>
      </p:pic>
      <p:pic>
        <p:nvPicPr>
          <p:cNvPr id="10" name="图片 9">
            <a:extLst>
              <a:ext uri="{FF2B5EF4-FFF2-40B4-BE49-F238E27FC236}">
                <a16:creationId xmlns:a16="http://schemas.microsoft.com/office/drawing/2014/main" id="{6367D2B3-934E-9494-CF60-2735CA973F67}"/>
              </a:ext>
            </a:extLst>
          </p:cNvPr>
          <p:cNvPicPr>
            <a:picLocks noChangeAspect="1"/>
          </p:cNvPicPr>
          <p:nvPr/>
        </p:nvPicPr>
        <p:blipFill>
          <a:blip r:embed="rId6"/>
          <a:stretch>
            <a:fillRect/>
          </a:stretch>
        </p:blipFill>
        <p:spPr>
          <a:xfrm>
            <a:off x="908049" y="4420986"/>
            <a:ext cx="2476500" cy="800100"/>
          </a:xfrm>
          <a:prstGeom prst="rect">
            <a:avLst/>
          </a:prstGeom>
        </p:spPr>
      </p:pic>
      <p:sp>
        <p:nvSpPr>
          <p:cNvPr id="11" name="文本框 10">
            <a:extLst>
              <a:ext uri="{FF2B5EF4-FFF2-40B4-BE49-F238E27FC236}">
                <a16:creationId xmlns:a16="http://schemas.microsoft.com/office/drawing/2014/main" id="{5D63BE0E-261F-1EFB-AC34-49AFA688AF58}"/>
              </a:ext>
            </a:extLst>
          </p:cNvPr>
          <p:cNvSpPr txBox="1"/>
          <p:nvPr/>
        </p:nvSpPr>
        <p:spPr>
          <a:xfrm>
            <a:off x="4852318" y="2264548"/>
            <a:ext cx="5901123" cy="1631216"/>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标准型中目标函数</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要找到最小值</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①</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λ</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如果全部≥</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0</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则取该基变量时</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已经达到最小</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②</a:t>
            </a:r>
          </a:p>
        </p:txBody>
      </p:sp>
      <p:pic>
        <p:nvPicPr>
          <p:cNvPr id="37" name="图片 36">
            <a:extLst>
              <a:ext uri="{FF2B5EF4-FFF2-40B4-BE49-F238E27FC236}">
                <a16:creationId xmlns:a16="http://schemas.microsoft.com/office/drawing/2014/main" id="{08EBEBAA-8A96-6554-0523-4A1C87B6E665}"/>
              </a:ext>
            </a:extLst>
          </p:cNvPr>
          <p:cNvPicPr>
            <a:picLocks noChangeAspect="1"/>
          </p:cNvPicPr>
          <p:nvPr/>
        </p:nvPicPr>
        <p:blipFill>
          <a:blip r:embed="rId7"/>
          <a:stretch>
            <a:fillRect/>
          </a:stretch>
        </p:blipFill>
        <p:spPr>
          <a:xfrm>
            <a:off x="5308599" y="3588216"/>
            <a:ext cx="6719828" cy="2060912"/>
          </a:xfrm>
          <a:prstGeom prst="rect">
            <a:avLst/>
          </a:prstGeom>
        </p:spPr>
      </p:pic>
      <p:sp>
        <p:nvSpPr>
          <p:cNvPr id="38" name="文本框 37">
            <a:extLst>
              <a:ext uri="{FF2B5EF4-FFF2-40B4-BE49-F238E27FC236}">
                <a16:creationId xmlns:a16="http://schemas.microsoft.com/office/drawing/2014/main" id="{3A7E19DE-67B5-CC56-516F-414E6B5E3857}"/>
              </a:ext>
            </a:extLst>
          </p:cNvPr>
          <p:cNvSpPr txBox="1"/>
          <p:nvPr/>
        </p:nvSpPr>
        <p:spPr>
          <a:xfrm>
            <a:off x="4767943" y="5221086"/>
            <a:ext cx="540656"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③</a:t>
            </a:r>
          </a:p>
        </p:txBody>
      </p:sp>
    </p:spTree>
    <p:extLst>
      <p:ext uri="{BB962C8B-B14F-4D97-AF65-F5344CB8AC3E}">
        <p14:creationId xmlns:p14="http://schemas.microsoft.com/office/powerpoint/2010/main" val="1872908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E1F87-BC20-58FE-BC33-5BAA5E42BE4D}"/>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CBD2523A-E759-E335-DFFB-2FDC5ABBADD6}"/>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E78E3BE9-C150-D2E2-1B7B-C8E7F80DA972}"/>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EDBAB651-E049-A2D9-4FAF-F7808EBDF9E2}"/>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25F5E0AC-4605-B7DA-1721-299ACF719A7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FE843CAE-4A0C-9F5B-B17F-B4030754EA30}"/>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5148DA54-7002-E501-8B50-CDF51236561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3B75BB07-F77B-0671-26E1-C53F4B7FE2D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7461683A-B79F-CA48-B054-9BEA8467AF69}"/>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92685305-5218-A676-E742-8C573B4A7E92}"/>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A2E018AC-CCE5-7DCA-A8E2-4C3A4059FAD4}"/>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87D3034A-5A48-1C55-51A6-02A22EF46DC1}"/>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44458C7A-7419-FFD3-077A-4E453CD5BB02}"/>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26A0269F-486E-6C27-656D-0E6627B0FB9C}"/>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D0742CE3-41AC-7AFA-E2DD-7D25EF28198E}"/>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23714323-6D54-9B17-1F26-FE057C10426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599B96F3-921B-E116-9C7F-F6E9183C707F}"/>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E9B6855E-B468-5BBE-FA1A-75D016117FF1}"/>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DA862FCB-8D08-9D0F-1F1B-22DEB332A82E}"/>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8186D349-3D47-7C63-751B-0687E69DFA8A}"/>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8FC9F429-06E2-67BC-7626-A309FE1FCDA2}"/>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C35FFAB8-B13D-CC60-6773-BBBC4D8A7111}"/>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772A7923-47E5-7DD3-5DF7-22A810EB9DE0}"/>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30C917BE-1A4C-82F8-3D1F-91296FBF6C57}"/>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CAC15913-6452-3FC1-1BDC-2D8278062E14}"/>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0CF51CB4-8653-D8FC-3DDA-6917DDEEC4C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07846857-5960-C5AF-CA02-443A8AC69FB1}"/>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96F64E52-5DBD-4C64-DBD0-3389F4155AC8}"/>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2EB87A26-A48F-3AA8-6703-657F6DA0E5C7}"/>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88359A64-3A14-742D-0BBC-B1CB7F9BD4C0}"/>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376F93FD-75FD-0813-029C-5986F5B45A2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F7E3CE31-5AA6-6326-2EC0-3EE8D7A5145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DC02C860-E6B6-90F3-8470-A5EF70E4B439}"/>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4C8F70B1-7C1D-6FCD-D503-507B8AFB0C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2E9C7D06-9E79-F147-7223-6CEEA09F3D1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5C3EAD97-7714-1DC0-5EC8-0EB2B4051CE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0EE8A45D-BE85-F1FF-F0A6-1E2BF277CD68}"/>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2064B9FC-E220-1099-2DE7-A871E7576877}"/>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9CD120AB-0681-51BA-0995-29123BEEB4B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1EB0BC96-F985-19F0-9E56-26D8AE31C79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D221C7E2-7057-2DFE-EBAF-706D892FE095}"/>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589DDFB4-63E8-1A43-1021-21707E2EDCF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F6938553-4FC8-9CB0-41E4-AAA789FE26E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B4DCE2F8-E5C9-5FDB-8ED8-DD80CD53A58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5E53B77B-9791-AA00-C664-D6922A448D0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66646FAA-3504-3B75-5772-C0CD8A6118E5}"/>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85393547-AE53-2904-C952-A8FAB4DD0B30}"/>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94F5975E-9ED2-739A-7D5F-A5DB6F6B5D4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514219A4-1143-46F4-AF42-DEF3D20577C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66021DB2-230C-5870-6163-807841B78303}"/>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2F88D3F7-6E2E-7689-E9C3-EAAA002FCB65}"/>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CDC7F770-B30D-7AB4-A720-198A4E735A8E}"/>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196DECAA-BF33-DB31-38BE-A8DFCE6970FE}"/>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08B3DB40-0CAA-27B0-FDBA-CC41C903C76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9E585E08-B443-203D-9547-2E09E030B1DA}"/>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925D205D-222F-1945-C1BB-DFED003D5E0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447709E6-BFB8-CC87-2E1E-7CE63894CCD7}"/>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3. </a:t>
            </a:r>
            <a:r>
              <a:rPr lang="zh-CN" altLang="en-US" dirty="0">
                <a:latin typeface="Arial" panose="020B0604020202020204" pitchFamily="34" charset="0"/>
                <a:ea typeface="Microsoft YaHei" panose="020B0503020204020204" pitchFamily="34" charset="-122"/>
                <a:sym typeface="Arial" panose="020B0604020202020204" pitchFamily="34" charset="0"/>
              </a:rPr>
              <a:t>单纯形法初步探究</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sym typeface="+mn-ea"/>
            </a:endParaRP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3501B916-31E3-8B77-FDAF-60ABA69E8081}"/>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A034259D-E098-1AB2-A97B-9E10FF7CD17B}"/>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E3FE355F-1124-180E-B8E0-82B5EDFBA1C9}"/>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2E6A2C51-6E11-970D-9AFD-A03D3BB8EDB7}"/>
              </a:ext>
            </a:extLst>
          </p:cNvPr>
          <p:cNvPicPr>
            <a:picLocks noChangeAspect="1"/>
          </p:cNvPicPr>
          <p:nvPr/>
        </p:nvPicPr>
        <p:blipFill>
          <a:blip r:embed="rId3"/>
          <a:stretch>
            <a:fillRect/>
          </a:stretch>
        </p:blipFill>
        <p:spPr>
          <a:xfrm>
            <a:off x="3925326" y="1696177"/>
            <a:ext cx="5182553" cy="1280214"/>
          </a:xfrm>
          <a:prstGeom prst="rect">
            <a:avLst/>
          </a:prstGeom>
        </p:spPr>
      </p:pic>
      <p:sp>
        <p:nvSpPr>
          <p:cNvPr id="3" name="文本框 2">
            <a:extLst>
              <a:ext uri="{FF2B5EF4-FFF2-40B4-BE49-F238E27FC236}">
                <a16:creationId xmlns:a16="http://schemas.microsoft.com/office/drawing/2014/main" id="{25379B70-6803-0426-AC71-47615C81CE5D}"/>
              </a:ext>
            </a:extLst>
          </p:cNvPr>
          <p:cNvSpPr txBox="1"/>
          <p:nvPr/>
        </p:nvSpPr>
        <p:spPr>
          <a:xfrm>
            <a:off x="247352" y="1079975"/>
            <a:ext cx="7931447"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案例分析</a:t>
            </a:r>
          </a:p>
        </p:txBody>
      </p:sp>
      <p:pic>
        <p:nvPicPr>
          <p:cNvPr id="4" name="图片 3">
            <a:extLst>
              <a:ext uri="{FF2B5EF4-FFF2-40B4-BE49-F238E27FC236}">
                <a16:creationId xmlns:a16="http://schemas.microsoft.com/office/drawing/2014/main" id="{B3C14199-E630-69D7-3424-D21091E0768E}"/>
              </a:ext>
            </a:extLst>
          </p:cNvPr>
          <p:cNvPicPr>
            <a:picLocks noChangeAspect="1"/>
          </p:cNvPicPr>
          <p:nvPr/>
        </p:nvPicPr>
        <p:blipFill>
          <a:blip r:embed="rId4"/>
          <a:stretch>
            <a:fillRect/>
          </a:stretch>
        </p:blipFill>
        <p:spPr>
          <a:xfrm>
            <a:off x="154544" y="1645377"/>
            <a:ext cx="3181350" cy="2400300"/>
          </a:xfrm>
          <a:prstGeom prst="rect">
            <a:avLst/>
          </a:prstGeom>
        </p:spPr>
      </p:pic>
      <p:sp>
        <p:nvSpPr>
          <p:cNvPr id="5" name="文本框 4">
            <a:extLst>
              <a:ext uri="{FF2B5EF4-FFF2-40B4-BE49-F238E27FC236}">
                <a16:creationId xmlns:a16="http://schemas.microsoft.com/office/drawing/2014/main" id="{381A0CEF-76C7-25FC-CBC1-9327162B748E}"/>
              </a:ext>
            </a:extLst>
          </p:cNvPr>
          <p:cNvSpPr txBox="1"/>
          <p:nvPr/>
        </p:nvSpPr>
        <p:spPr>
          <a:xfrm>
            <a:off x="2002971" y="1753624"/>
            <a:ext cx="958761" cy="400110"/>
          </a:xfrm>
          <a:prstGeom prst="rect">
            <a:avLst/>
          </a:prstGeom>
          <a:noFill/>
        </p:spPr>
        <p:txBody>
          <a:bodyPr wrap="squar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Max</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a:extLst>
              <a:ext uri="{FF2B5EF4-FFF2-40B4-BE49-F238E27FC236}">
                <a16:creationId xmlns:a16="http://schemas.microsoft.com/office/drawing/2014/main" id="{8592F139-13BD-9357-71BF-0928A24B57AF}"/>
              </a:ext>
            </a:extLst>
          </p:cNvPr>
          <p:cNvPicPr>
            <a:picLocks noChangeAspect="1"/>
          </p:cNvPicPr>
          <p:nvPr/>
        </p:nvPicPr>
        <p:blipFill>
          <a:blip r:embed="rId5"/>
          <a:stretch>
            <a:fillRect/>
          </a:stretch>
        </p:blipFill>
        <p:spPr>
          <a:xfrm>
            <a:off x="4012434" y="3092325"/>
            <a:ext cx="4905281" cy="1906704"/>
          </a:xfrm>
          <a:prstGeom prst="rect">
            <a:avLst/>
          </a:prstGeom>
        </p:spPr>
      </p:pic>
      <p:sp>
        <p:nvSpPr>
          <p:cNvPr id="8" name="文本框 7">
            <a:extLst>
              <a:ext uri="{FF2B5EF4-FFF2-40B4-BE49-F238E27FC236}">
                <a16:creationId xmlns:a16="http://schemas.microsoft.com/office/drawing/2014/main" id="{664C3115-91C9-FA85-AD82-571533835158}"/>
              </a:ext>
            </a:extLst>
          </p:cNvPr>
          <p:cNvSpPr txBox="1"/>
          <p:nvPr/>
        </p:nvSpPr>
        <p:spPr>
          <a:xfrm>
            <a:off x="69056" y="5423946"/>
            <a:ext cx="12053887" cy="707886"/>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显然一个基本可行解为（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0,0,4,5)</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。在此基础下，可以看到</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λ</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中存在负值，没达到最优，因此需要更换基。</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6" name="图片 35">
            <a:extLst>
              <a:ext uri="{FF2B5EF4-FFF2-40B4-BE49-F238E27FC236}">
                <a16:creationId xmlns:a16="http://schemas.microsoft.com/office/drawing/2014/main" id="{C82C9153-3FDD-DA07-3A43-619250331026}"/>
              </a:ext>
            </a:extLst>
          </p:cNvPr>
          <p:cNvPicPr>
            <a:picLocks noChangeAspect="1"/>
          </p:cNvPicPr>
          <p:nvPr/>
        </p:nvPicPr>
        <p:blipFill>
          <a:blip r:embed="rId6"/>
          <a:stretch>
            <a:fillRect/>
          </a:stretch>
        </p:blipFill>
        <p:spPr>
          <a:xfrm>
            <a:off x="99333" y="1645377"/>
            <a:ext cx="3676650" cy="2590800"/>
          </a:xfrm>
          <a:prstGeom prst="rect">
            <a:avLst/>
          </a:prstGeom>
        </p:spPr>
      </p:pic>
      <p:pic>
        <p:nvPicPr>
          <p:cNvPr id="38" name="图片 37">
            <a:extLst>
              <a:ext uri="{FF2B5EF4-FFF2-40B4-BE49-F238E27FC236}">
                <a16:creationId xmlns:a16="http://schemas.microsoft.com/office/drawing/2014/main" id="{847D5F98-2BE4-4CB8-BCD7-126B57E76BFB}"/>
              </a:ext>
            </a:extLst>
          </p:cNvPr>
          <p:cNvPicPr>
            <a:picLocks noChangeAspect="1"/>
          </p:cNvPicPr>
          <p:nvPr/>
        </p:nvPicPr>
        <p:blipFill>
          <a:blip r:embed="rId7"/>
          <a:stretch>
            <a:fillRect/>
          </a:stretch>
        </p:blipFill>
        <p:spPr>
          <a:xfrm>
            <a:off x="3453493" y="2883946"/>
            <a:ext cx="6591300" cy="2190750"/>
          </a:xfrm>
          <a:prstGeom prst="rect">
            <a:avLst/>
          </a:prstGeom>
        </p:spPr>
      </p:pic>
    </p:spTree>
    <p:extLst>
      <p:ext uri="{BB962C8B-B14F-4D97-AF65-F5344CB8AC3E}">
        <p14:creationId xmlns:p14="http://schemas.microsoft.com/office/powerpoint/2010/main" val="984534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DBEF8-E222-E6BE-F584-7946EA1C4BA2}"/>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A42FE507-EDDE-B1BD-AAA5-C004CB29C955}"/>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AD4AFDB5-FF4C-A7CE-B610-B28DC811A19A}"/>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E107DF26-6C13-8898-9CA7-8C4D4695C77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4686923C-77DC-99F6-9CFE-85CCE2183B20}"/>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C73B966E-2E80-258C-20AD-78B420CEFDA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6F5BE832-B22B-A51A-7C0D-AEAC994AE110}"/>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DB53193F-AD72-D92C-DB06-E5C1399D1688}"/>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F9FF90EF-9546-09B2-0EBD-D78C3D67DC3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B987A6B8-29F8-7A6F-0AAB-8A6B4A9356D0}"/>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ED7225A8-218A-9320-2883-D1ADA141ACD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498235B7-A0EB-D06E-6433-8AC16C9F17B5}"/>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7D3AEA3A-5AF3-5B76-745C-8F49CDD8442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5289BC7D-AB72-708E-A476-985F1A84025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14F82A4B-544A-D978-23BA-2DEF09142B3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7CC4688B-B796-048B-DE7B-2096FAC8A6C7}"/>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E56BB162-3F9D-FC1E-B3F2-B24E8C64640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573D1AE8-A73A-1265-5FC5-69A5D0BAAD1B}"/>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65B905D4-FD0F-C8AC-D3D9-5ECD4C5FD30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C30092BF-A610-DB91-662C-0CE0BDCE003E}"/>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EC05EFDD-05AC-DC01-F5E3-8A34F753687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27C6D60A-510D-EC8E-E16E-64E649DF0F5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130D4BF3-1E86-DBA3-81CA-874DE9BDFE02}"/>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2A4DF48B-C2D1-EFDA-7A30-A4A06232829F}"/>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14719F65-5423-9FA0-140F-BCF5A8CDB30B}"/>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62155F01-9FE2-FAAB-AA5D-EF6B2FD9422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88BEDE1C-2F07-A053-438D-87B85EC7B0E8}"/>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697BABCF-A8AE-1F6B-E016-59CB2316625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8F853A32-C374-3268-F52A-1C00B0902BF9}"/>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22E571A3-28BF-DFE2-3F48-B2FD1A64E7C8}"/>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0C1C193D-0B9D-07B7-0A39-99D69B4EEB26}"/>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3677506C-3332-AA5F-2B23-DF85F445CF71}"/>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CFFFBB66-129A-F669-3AA6-6F07A295550B}"/>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F977F598-C433-70E6-0662-B28101CB66F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4E24DDB1-B48D-D368-CC30-6781F68E8DF9}"/>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F9DAE6F0-E339-5A58-E010-B0DD69BB198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FF51E85F-627A-2F03-1263-08DE99267A6F}"/>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95E6E060-0B0A-650F-5093-200042E0B453}"/>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C1C4E5FC-3374-8D10-1E98-54BE28A373FE}"/>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444F2BA1-0D57-A24E-5357-F0A3B33B51D3}"/>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D6F6B240-091E-0D31-13AD-685F636636B1}"/>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7CFB5223-9E17-A041-5169-B874133557A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F2DF4C83-0A21-ADB4-AD76-E6EBB016043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84B8B277-4767-F823-A6E0-074C6588BEC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BCA6A3D0-8CDF-8EA5-B986-03771F861149}"/>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29957578-4EAC-918D-8322-3052301559D8}"/>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B66484CC-B8B5-B5FC-EBCD-DD759485A63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CF30BBC2-F37C-24A3-5A4F-BF266D978263}"/>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F32CB87F-AD33-D5DF-7412-94EF569395E0}"/>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9E40EB48-8243-1FE2-5119-FB505BA6325A}"/>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B9E59E01-B6FB-59F4-D8C6-2AAD1B7EDB85}"/>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B8BB699F-ACEC-8A6F-8E3A-C89D536C78A7}"/>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DC34880C-F898-8ED1-CF87-2C91951E90A1}"/>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389ADBE5-AA55-3D7B-BE01-711A2E423B4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BF1FBCD8-6CA3-0759-DE0F-9C4F1CE96F50}"/>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8DA27618-9BE0-FC2D-D961-81530B6F9A6F}"/>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BE1359C2-5840-6482-197D-1B5C12D6F648}"/>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3. </a:t>
            </a:r>
            <a:r>
              <a:rPr lang="zh-CN" altLang="en-US" dirty="0">
                <a:latin typeface="Arial" panose="020B0604020202020204" pitchFamily="34" charset="0"/>
                <a:ea typeface="Microsoft YaHei" panose="020B0503020204020204" pitchFamily="34" charset="-122"/>
                <a:sym typeface="Arial" panose="020B0604020202020204" pitchFamily="34" charset="0"/>
              </a:rPr>
              <a:t>单纯形法初步探究</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sym typeface="+mn-ea"/>
            </a:endParaRP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76FF8CB1-1A5A-54C4-4A1B-F05F04C2FCEF}"/>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2AC6BB5D-0B9D-4269-DCE4-26A74BAF8F3B}"/>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A86D7063-E2FF-5398-0B40-91724A6508DC}"/>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10405B45-5272-FC5A-BFE4-08E80E824095}"/>
              </a:ext>
            </a:extLst>
          </p:cNvPr>
          <p:cNvSpPr txBox="1"/>
          <p:nvPr/>
        </p:nvSpPr>
        <p:spPr>
          <a:xfrm>
            <a:off x="247352" y="1079975"/>
            <a:ext cx="7931447"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基变换</a:t>
            </a:r>
          </a:p>
        </p:txBody>
      </p:sp>
      <p:sp>
        <p:nvSpPr>
          <p:cNvPr id="5" name="文本框 4">
            <a:extLst>
              <a:ext uri="{FF2B5EF4-FFF2-40B4-BE49-F238E27FC236}">
                <a16:creationId xmlns:a16="http://schemas.microsoft.com/office/drawing/2014/main" id="{116AFB6C-2132-A384-E293-DBCD905527D0}"/>
              </a:ext>
            </a:extLst>
          </p:cNvPr>
          <p:cNvSpPr txBox="1"/>
          <p:nvPr/>
        </p:nvSpPr>
        <p:spPr>
          <a:xfrm>
            <a:off x="247352" y="1628460"/>
            <a:ext cx="12053887" cy="1323439"/>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第一次：</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进基：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更小，选择</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对应的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x1</a:t>
            </a: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离基：</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a:extLst>
              <a:ext uri="{FF2B5EF4-FFF2-40B4-BE49-F238E27FC236}">
                <a16:creationId xmlns:a16="http://schemas.microsoft.com/office/drawing/2014/main" id="{27EA148F-FAE9-4A99-75B9-7287B7A59711}"/>
              </a:ext>
            </a:extLst>
          </p:cNvPr>
          <p:cNvPicPr>
            <a:picLocks noChangeAspect="1"/>
          </p:cNvPicPr>
          <p:nvPr/>
        </p:nvPicPr>
        <p:blipFill>
          <a:blip r:embed="rId3"/>
          <a:stretch>
            <a:fillRect/>
          </a:stretch>
        </p:blipFill>
        <p:spPr>
          <a:xfrm>
            <a:off x="1047208" y="2248144"/>
            <a:ext cx="3829050" cy="1581150"/>
          </a:xfrm>
          <a:prstGeom prst="rect">
            <a:avLst/>
          </a:prstGeom>
        </p:spPr>
      </p:pic>
      <p:sp>
        <p:nvSpPr>
          <p:cNvPr id="8" name="文本框 7">
            <a:extLst>
              <a:ext uri="{FF2B5EF4-FFF2-40B4-BE49-F238E27FC236}">
                <a16:creationId xmlns:a16="http://schemas.microsoft.com/office/drawing/2014/main" id="{53E9F604-B76F-B5DD-CE31-2EA8B3D143A7}"/>
              </a:ext>
            </a:extLst>
          </p:cNvPr>
          <p:cNvSpPr txBox="1"/>
          <p:nvPr/>
        </p:nvSpPr>
        <p:spPr>
          <a:xfrm>
            <a:off x="189294" y="3988684"/>
            <a:ext cx="12053887" cy="1323439"/>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用</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x1,x3</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表示其他变量，可以得到新的表格。</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约束条件中，</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x3</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的系数变成</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对于新的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λ</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x3</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的系数变为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0</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1" name="图片 10">
            <a:extLst>
              <a:ext uri="{FF2B5EF4-FFF2-40B4-BE49-F238E27FC236}">
                <a16:creationId xmlns:a16="http://schemas.microsoft.com/office/drawing/2014/main" id="{1A1C14C4-706D-7480-B9BF-E86D6960FD40}"/>
              </a:ext>
            </a:extLst>
          </p:cNvPr>
          <p:cNvPicPr>
            <a:picLocks noChangeAspect="1"/>
          </p:cNvPicPr>
          <p:nvPr/>
        </p:nvPicPr>
        <p:blipFill>
          <a:blip r:embed="rId4"/>
          <a:stretch>
            <a:fillRect/>
          </a:stretch>
        </p:blipFill>
        <p:spPr>
          <a:xfrm>
            <a:off x="280466" y="5004347"/>
            <a:ext cx="5362534" cy="1770960"/>
          </a:xfrm>
          <a:prstGeom prst="rect">
            <a:avLst/>
          </a:prstGeom>
        </p:spPr>
      </p:pic>
      <p:pic>
        <p:nvPicPr>
          <p:cNvPr id="37" name="图片 36">
            <a:extLst>
              <a:ext uri="{FF2B5EF4-FFF2-40B4-BE49-F238E27FC236}">
                <a16:creationId xmlns:a16="http://schemas.microsoft.com/office/drawing/2014/main" id="{A07532A6-BC03-EEC7-8DC8-7480C5C767F5}"/>
              </a:ext>
            </a:extLst>
          </p:cNvPr>
          <p:cNvPicPr>
            <a:picLocks noChangeAspect="1"/>
          </p:cNvPicPr>
          <p:nvPr/>
        </p:nvPicPr>
        <p:blipFill>
          <a:blip r:embed="rId5"/>
          <a:stretch>
            <a:fillRect/>
          </a:stretch>
        </p:blipFill>
        <p:spPr>
          <a:xfrm>
            <a:off x="5816390" y="3484954"/>
            <a:ext cx="4419600" cy="704850"/>
          </a:xfrm>
          <a:prstGeom prst="rect">
            <a:avLst/>
          </a:prstGeom>
        </p:spPr>
      </p:pic>
      <p:pic>
        <p:nvPicPr>
          <p:cNvPr id="40" name="图片 39">
            <a:extLst>
              <a:ext uri="{FF2B5EF4-FFF2-40B4-BE49-F238E27FC236}">
                <a16:creationId xmlns:a16="http://schemas.microsoft.com/office/drawing/2014/main" id="{75CDA967-7035-E748-B6B5-4CB65E8E9241}"/>
              </a:ext>
            </a:extLst>
          </p:cNvPr>
          <p:cNvPicPr>
            <a:picLocks noChangeAspect="1"/>
          </p:cNvPicPr>
          <p:nvPr/>
        </p:nvPicPr>
        <p:blipFill>
          <a:blip r:embed="rId6"/>
          <a:stretch>
            <a:fillRect/>
          </a:stretch>
        </p:blipFill>
        <p:spPr>
          <a:xfrm>
            <a:off x="5636905" y="4007984"/>
            <a:ext cx="4648200" cy="628650"/>
          </a:xfrm>
          <a:prstGeom prst="rect">
            <a:avLst/>
          </a:prstGeom>
        </p:spPr>
      </p:pic>
      <p:pic>
        <p:nvPicPr>
          <p:cNvPr id="42" name="图片 41">
            <a:extLst>
              <a:ext uri="{FF2B5EF4-FFF2-40B4-BE49-F238E27FC236}">
                <a16:creationId xmlns:a16="http://schemas.microsoft.com/office/drawing/2014/main" id="{006FE97C-1830-F10D-9977-6A7A41EC6305}"/>
              </a:ext>
            </a:extLst>
          </p:cNvPr>
          <p:cNvPicPr>
            <a:picLocks noChangeAspect="1"/>
          </p:cNvPicPr>
          <p:nvPr/>
        </p:nvPicPr>
        <p:blipFill>
          <a:blip r:embed="rId7"/>
          <a:stretch>
            <a:fillRect/>
          </a:stretch>
        </p:blipFill>
        <p:spPr>
          <a:xfrm>
            <a:off x="6419397" y="2620623"/>
            <a:ext cx="2952750" cy="876300"/>
          </a:xfrm>
          <a:prstGeom prst="rect">
            <a:avLst/>
          </a:prstGeom>
        </p:spPr>
      </p:pic>
    </p:spTree>
    <p:extLst>
      <p:ext uri="{BB962C8B-B14F-4D97-AF65-F5344CB8AC3E}">
        <p14:creationId xmlns:p14="http://schemas.microsoft.com/office/powerpoint/2010/main" val="86624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3778" y="899957"/>
            <a:ext cx="12225655" cy="5679440"/>
          </a:xfrm>
          <a:prstGeom prst="rect">
            <a:avLst/>
          </a:prstGeom>
          <a:gradFill>
            <a:gsLst>
              <a:gs pos="0">
                <a:srgbClr val="3A5C74">
                  <a:alpha val="14000"/>
                  <a:lumMod val="94000"/>
                  <a:lumOff val="6000"/>
                </a:srgbClr>
              </a:gs>
              <a:gs pos="72000">
                <a:srgbClr val="E1C888">
                  <a:alpha val="13000"/>
                  <a:lumMod val="30000"/>
                  <a:lumOff val="70000"/>
                </a:srgbClr>
              </a:gs>
            </a:gsLst>
            <a:lin ang="8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2</a:t>
            </a:fld>
            <a:r>
              <a:rPr lang="zh-CN" altLang="en-US">
                <a:cs typeface="+mn-ea"/>
                <a:sym typeface="+mn-lt"/>
              </a:rPr>
              <a:t> </a:t>
            </a:r>
            <a:endParaRPr lang="zh-CN" altLang="en-US" dirty="0">
              <a:cs typeface="+mn-ea"/>
              <a:sym typeface="+mn-lt"/>
            </a:endParaRPr>
          </a:p>
        </p:txBody>
      </p:sp>
      <p:grpSp>
        <p:nvGrpSpPr>
          <p:cNvPr id="34" name="组合 33"/>
          <p:cNvGrpSpPr/>
          <p:nvPr/>
        </p:nvGrpSpPr>
        <p:grpSpPr>
          <a:xfrm>
            <a:off x="3063244" y="3820856"/>
            <a:ext cx="3425279" cy="768350"/>
            <a:chOff x="5576876" y="540040"/>
            <a:chExt cx="3425279" cy="768350"/>
          </a:xfrm>
        </p:grpSpPr>
        <p:sp>
          <p:nvSpPr>
            <p:cNvPr id="29" name="文本框 28"/>
            <p:cNvSpPr txBox="1"/>
            <p:nvPr/>
          </p:nvSpPr>
          <p:spPr>
            <a:xfrm>
              <a:off x="5576876" y="540040"/>
              <a:ext cx="771525" cy="768350"/>
            </a:xfrm>
            <a:prstGeom prst="rect">
              <a:avLst/>
            </a:prstGeom>
            <a:noFill/>
          </p:spPr>
          <p:txBody>
            <a:bodyPr wrap="none" rtlCol="0">
              <a:spAutoFit/>
            </a:bodyPr>
            <a:lstStyle/>
            <a:p>
              <a:r>
                <a:rPr lang="en-US" altLang="zh-CN" sz="4400" spc="300" dirty="0">
                  <a:gradFill>
                    <a:gsLst>
                      <a:gs pos="74000">
                        <a:srgbClr val="F1D5A4"/>
                      </a:gs>
                      <a:gs pos="3000">
                        <a:srgbClr val="A23838"/>
                      </a:gs>
                    </a:gsLst>
                    <a:lin ang="5400000" scaled="1"/>
                  </a:gradFill>
                  <a:effectLst>
                    <a:outerShdw blurRad="50800" dist="38100" dir="18420000" sx="105000" sy="105000" algn="tl" rotWithShape="0">
                      <a:prstClr val="black">
                        <a:alpha val="25000"/>
                      </a:prstClr>
                    </a:outerShdw>
                  </a:effectLst>
                  <a:latin typeface="Impact" panose="020B0806030902050204" pitchFamily="34" charset="0"/>
                </a:rPr>
                <a:t>01</a:t>
              </a:r>
              <a:endParaRPr lang="en-US" altLang="zh-CN" sz="4400" spc="300" dirty="0">
                <a:gradFill>
                  <a:gsLst>
                    <a:gs pos="74000">
                      <a:srgbClr val="F1D5A4"/>
                    </a:gs>
                    <a:gs pos="3000">
                      <a:srgbClr val="A23838"/>
                    </a:gs>
                  </a:gsLst>
                  <a:lin ang="5400000" scaled="1"/>
                </a:gradFill>
                <a:effectLst>
                  <a:outerShdw blurRad="50800" dist="38100" dir="18420000" sx="105000" sy="105000" algn="tl" rotWithShape="0">
                    <a:prstClr val="black">
                      <a:alpha val="25000"/>
                    </a:prstClr>
                  </a:outerShdw>
                </a:effectLst>
                <a:latin typeface="Impact" panose="020B0806030902050204" pitchFamily="34" charset="0"/>
                <a:ea typeface="仓耳玄三M W05" panose="02020400000000000000" charset="-122"/>
              </a:endParaRPr>
            </a:p>
          </p:txBody>
        </p:sp>
        <p:sp>
          <p:nvSpPr>
            <p:cNvPr id="10" name="文本框 9"/>
            <p:cNvSpPr txBox="1"/>
            <p:nvPr/>
          </p:nvSpPr>
          <p:spPr>
            <a:xfrm>
              <a:off x="6432221" y="663036"/>
              <a:ext cx="2569934" cy="523220"/>
            </a:xfrm>
            <a:prstGeom prst="rect">
              <a:avLst/>
            </a:prstGeom>
            <a:noFill/>
          </p:spPr>
          <p:txBody>
            <a:bodyPr wrap="none" rtlCol="0">
              <a:spAutoFit/>
            </a:bodyPr>
            <a:lstStyle/>
            <a:p>
              <a:r>
                <a:rPr lang="zh-CN" altLang="en-US" sz="2800" b="1" spc="300" dirty="0">
                  <a:solidFill>
                    <a:srgbClr val="A23838"/>
                  </a:solidFill>
                  <a:latin typeface="Times New Roman" panose="02020603050405020304" charset="0"/>
                  <a:ea typeface="仓耳玄三M W05" panose="02020400000000000000" charset="-122"/>
                </a:rPr>
                <a:t>图解线性规划</a:t>
              </a:r>
            </a:p>
          </p:txBody>
        </p:sp>
      </p:grpSp>
      <p:grpSp>
        <p:nvGrpSpPr>
          <p:cNvPr id="35" name="组合 34"/>
          <p:cNvGrpSpPr/>
          <p:nvPr/>
        </p:nvGrpSpPr>
        <p:grpSpPr>
          <a:xfrm>
            <a:off x="3039721" y="4740028"/>
            <a:ext cx="4661350" cy="768350"/>
            <a:chOff x="8704421" y="540040"/>
            <a:chExt cx="4661350" cy="768350"/>
          </a:xfrm>
        </p:grpSpPr>
        <p:sp>
          <p:nvSpPr>
            <p:cNvPr id="30" name="文本框 29"/>
            <p:cNvSpPr txBox="1"/>
            <p:nvPr/>
          </p:nvSpPr>
          <p:spPr>
            <a:xfrm>
              <a:off x="8704421" y="540040"/>
              <a:ext cx="839470" cy="768350"/>
            </a:xfrm>
            <a:prstGeom prst="rect">
              <a:avLst/>
            </a:prstGeom>
            <a:noFill/>
          </p:spPr>
          <p:txBody>
            <a:bodyPr wrap="none" rtlCol="0">
              <a:spAutoFit/>
            </a:bodyPr>
            <a:lstStyle/>
            <a:p>
              <a:pPr lvl="0" algn="l">
                <a:buClrTx/>
                <a:buSzTx/>
                <a:buFontTx/>
              </a:pPr>
              <a:r>
                <a:rPr lang="en-US" altLang="zh-CN" sz="4400" spc="300" dirty="0">
                  <a:gradFill>
                    <a:gsLst>
                      <a:gs pos="74000">
                        <a:srgbClr val="F1D5A4"/>
                      </a:gs>
                      <a:gs pos="3000">
                        <a:srgbClr val="A23838"/>
                      </a:gs>
                    </a:gsLst>
                    <a:lin ang="5400000" scaled="1"/>
                  </a:gradFill>
                  <a:effectLst>
                    <a:outerShdw blurRad="50800" dist="38100" dir="18420000" sx="105000" sy="105000" algn="tl" rotWithShape="0">
                      <a:prstClr val="black">
                        <a:alpha val="25000"/>
                      </a:prstClr>
                    </a:outerShdw>
                  </a:effectLst>
                  <a:latin typeface="Impact" panose="020B0806030902050204" pitchFamily="34" charset="0"/>
                  <a:sym typeface="+mn-ea"/>
                </a:rPr>
                <a:t>02</a:t>
              </a:r>
              <a:endParaRPr lang="en-US" altLang="zh-CN" sz="4400" spc="300" dirty="0">
                <a:gradFill>
                  <a:gsLst>
                    <a:gs pos="23000">
                      <a:srgbClr val="F1D5A4"/>
                    </a:gs>
                    <a:gs pos="100000">
                      <a:schemeClr val="bg1"/>
                    </a:gs>
                  </a:gsLst>
                  <a:lin ang="5400000" scaled="1"/>
                </a:gradFill>
                <a:effectLst>
                  <a:outerShdw blurRad="50800" dist="38100" dir="18420000" sx="105000" sy="105000" algn="tl" rotWithShape="0">
                    <a:prstClr val="black">
                      <a:alpha val="25000"/>
                    </a:prstClr>
                  </a:outerShdw>
                </a:effectLst>
                <a:latin typeface="Impact" panose="020B0806030902050204" pitchFamily="34" charset="0"/>
                <a:sym typeface="+mn-ea"/>
              </a:endParaRPr>
            </a:p>
          </p:txBody>
        </p:sp>
        <p:sp>
          <p:nvSpPr>
            <p:cNvPr id="14" name="文本框 13"/>
            <p:cNvSpPr txBox="1"/>
            <p:nvPr/>
          </p:nvSpPr>
          <p:spPr>
            <a:xfrm>
              <a:off x="9543891" y="682667"/>
              <a:ext cx="3821880" cy="523220"/>
            </a:xfrm>
            <a:prstGeom prst="rect">
              <a:avLst/>
            </a:prstGeom>
            <a:noFill/>
          </p:spPr>
          <p:txBody>
            <a:bodyPr wrap="none" rtlCol="0">
              <a:spAutoFit/>
            </a:bodyPr>
            <a:lstStyle/>
            <a:p>
              <a:pPr algn="l"/>
              <a:r>
                <a:rPr lang="zh-CN" altLang="en-US" sz="2800" b="1" spc="300" dirty="0">
                  <a:solidFill>
                    <a:srgbClr val="A23838"/>
                  </a:solidFill>
                  <a:latin typeface="Times New Roman" panose="02020603050405020304" charset="0"/>
                  <a:ea typeface="仓耳玄三M W05" panose="02020400000000000000" charset="-122"/>
                  <a:sym typeface="+mn-ea"/>
                </a:rPr>
                <a:t>线性代数与线性规划</a:t>
              </a:r>
            </a:p>
          </p:txBody>
        </p:sp>
      </p:grpSp>
      <p:grpSp>
        <p:nvGrpSpPr>
          <p:cNvPr id="37" name="组合 36"/>
          <p:cNvGrpSpPr/>
          <p:nvPr/>
        </p:nvGrpSpPr>
        <p:grpSpPr>
          <a:xfrm>
            <a:off x="3039721" y="5631976"/>
            <a:ext cx="4220369" cy="768350"/>
            <a:chOff x="5576876" y="2230747"/>
            <a:chExt cx="4220369" cy="768350"/>
          </a:xfrm>
        </p:grpSpPr>
        <p:sp>
          <p:nvSpPr>
            <p:cNvPr id="31" name="文本框 30"/>
            <p:cNvSpPr txBox="1"/>
            <p:nvPr/>
          </p:nvSpPr>
          <p:spPr>
            <a:xfrm>
              <a:off x="5576876" y="2230747"/>
              <a:ext cx="855345" cy="768350"/>
            </a:xfrm>
            <a:prstGeom prst="rect">
              <a:avLst/>
            </a:prstGeom>
            <a:noFill/>
          </p:spPr>
          <p:txBody>
            <a:bodyPr wrap="none" rtlCol="0">
              <a:spAutoFit/>
            </a:bodyPr>
            <a:lstStyle/>
            <a:p>
              <a:pPr lvl="0" algn="l">
                <a:buClrTx/>
                <a:buSzTx/>
                <a:buFontTx/>
              </a:pPr>
              <a:r>
                <a:rPr lang="en-US" altLang="zh-CN" sz="4400" spc="300" dirty="0">
                  <a:gradFill>
                    <a:gsLst>
                      <a:gs pos="74000">
                        <a:srgbClr val="F1D5A4"/>
                      </a:gs>
                      <a:gs pos="3000">
                        <a:srgbClr val="A23838"/>
                      </a:gs>
                    </a:gsLst>
                    <a:lin ang="5400000" scaled="1"/>
                  </a:gradFill>
                  <a:effectLst>
                    <a:outerShdw blurRad="50800" dist="38100" dir="18420000" sx="105000" sy="105000" algn="tl" rotWithShape="0">
                      <a:prstClr val="black">
                        <a:alpha val="25000"/>
                      </a:prstClr>
                    </a:outerShdw>
                  </a:effectLst>
                  <a:latin typeface="Impact" panose="020B0806030902050204" pitchFamily="34" charset="0"/>
                  <a:sym typeface="+mn-ea"/>
                </a:rPr>
                <a:t>03</a:t>
              </a:r>
              <a:endParaRPr lang="en-US" altLang="zh-CN" sz="4400" spc="300" dirty="0">
                <a:gradFill>
                  <a:gsLst>
                    <a:gs pos="23000">
                      <a:srgbClr val="F1D5A4"/>
                    </a:gs>
                    <a:gs pos="100000">
                      <a:schemeClr val="bg1"/>
                    </a:gs>
                  </a:gsLst>
                  <a:lin ang="5400000" scaled="1"/>
                </a:gradFill>
                <a:effectLst>
                  <a:outerShdw blurRad="50800" dist="38100" dir="18420000" sx="105000" sy="105000" algn="tl" rotWithShape="0">
                    <a:prstClr val="black">
                      <a:alpha val="25000"/>
                    </a:prstClr>
                  </a:outerShdw>
                </a:effectLst>
                <a:latin typeface="Impact" panose="020B0806030902050204" pitchFamily="34" charset="0"/>
                <a:sym typeface="+mn-ea"/>
              </a:endParaRPr>
            </a:p>
          </p:txBody>
        </p:sp>
        <p:sp>
          <p:nvSpPr>
            <p:cNvPr id="17" name="文本框 16"/>
            <p:cNvSpPr txBox="1"/>
            <p:nvPr/>
          </p:nvSpPr>
          <p:spPr>
            <a:xfrm>
              <a:off x="6432221" y="2373366"/>
              <a:ext cx="3365024" cy="523220"/>
            </a:xfrm>
            <a:prstGeom prst="rect">
              <a:avLst/>
            </a:prstGeom>
            <a:noFill/>
          </p:spPr>
          <p:txBody>
            <a:bodyPr wrap="none" rtlCol="0">
              <a:spAutoFit/>
            </a:bodyPr>
            <a:lstStyle/>
            <a:p>
              <a:pPr lvl="0" algn="l">
                <a:buClrTx/>
                <a:buSzTx/>
                <a:buFontTx/>
              </a:pPr>
              <a:r>
                <a:rPr lang="zh-CN" altLang="en-US" sz="2800" b="1" spc="300" dirty="0">
                  <a:solidFill>
                    <a:srgbClr val="A23838"/>
                  </a:solidFill>
                  <a:latin typeface="Times New Roman" panose="02020603050405020304" charset="0"/>
                  <a:ea typeface="仓耳玄三M W05" panose="02020400000000000000" charset="-122"/>
                  <a:sym typeface="+mn-ea"/>
                </a:rPr>
                <a:t>单纯形法初步探究</a:t>
              </a:r>
            </a:p>
          </p:txBody>
        </p:sp>
      </p:gr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5045128" y="2083597"/>
            <a:ext cx="2165279" cy="1656080"/>
            <a:chOff x="615726" y="887171"/>
            <a:chExt cx="2165279" cy="1656080"/>
          </a:xfrm>
        </p:grpSpPr>
        <p:sp>
          <p:nvSpPr>
            <p:cNvPr id="97" name="标题 1"/>
            <p:cNvSpPr txBox="1"/>
            <p:nvPr/>
          </p:nvSpPr>
          <p:spPr>
            <a:xfrm>
              <a:off x="615726" y="88717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4800" b="1" i="0" u="none" strike="noStrike" cap="none" spc="0" normalizeH="0" baseline="0" dirty="0">
                  <a:solidFill>
                    <a:srgbClr val="A23838"/>
                  </a:solidFill>
                  <a:latin typeface="Times New Roman" panose="02020603050405020304" charset="0"/>
                  <a:ea typeface="方正盛世楷书简体_大" panose="02000000000000000000" charset="-122"/>
                  <a:cs typeface="+mn-cs"/>
                  <a:sym typeface="+mn-lt"/>
                </a:rPr>
                <a:t>目  录</a:t>
              </a:r>
              <a:endParaRPr kumimoji="0" lang="zh-CN" altLang="en-US" sz="4800" b="1" i="0" u="none" strike="noStrike" kern="2200" cap="none" spc="0" normalizeH="0" baseline="0" noProof="0" dirty="0">
                <a:ln>
                  <a:noFill/>
                </a:ln>
                <a:solidFill>
                  <a:srgbClr val="A23838"/>
                </a:solidFill>
                <a:effectLst/>
                <a:uLnTx/>
                <a:uFillTx/>
                <a:latin typeface="Times New Roman" panose="02020603050405020304" charset="0"/>
                <a:ea typeface="方正盛世楷书简体_大" panose="02000000000000000000" charset="-122"/>
                <a:cs typeface="+mn-cs"/>
                <a:sym typeface="+mn-lt"/>
              </a:endParaRPr>
            </a:p>
          </p:txBody>
        </p:sp>
        <p:sp>
          <p:nvSpPr>
            <p:cNvPr id="98" name="文本框 97"/>
            <p:cNvSpPr txBox="1"/>
            <p:nvPr/>
          </p:nvSpPr>
          <p:spPr>
            <a:xfrm>
              <a:off x="803686" y="1959686"/>
              <a:ext cx="1788795"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b="1" i="0" u="none" strike="noStrike" cap="none" spc="100" normalizeH="0" baseline="0" dirty="0">
                  <a:solidFill>
                    <a:srgbClr val="C59270">
                      <a:alpha val="56000"/>
                    </a:srgbClr>
                  </a:solidFill>
                  <a:latin typeface="Times New Roman" panose="02020603050405020304" charset="0"/>
                  <a:ea typeface="仓耳玄三M W05" panose="02020400000000000000" charset="-122"/>
                  <a:sym typeface="+mn-lt"/>
                </a:rPr>
                <a:t>CONTENTS</a:t>
              </a:r>
              <a:endParaRPr kumimoji="0" lang="en-US" sz="1400" b="0" i="0" u="none" strike="noStrike" cap="none" spc="100" normalizeH="0" baseline="0" dirty="0">
                <a:solidFill>
                  <a:srgbClr val="C59270">
                    <a:alpha val="56000"/>
                  </a:srgbClr>
                </a:solidFill>
                <a:latin typeface="Times New Roman" panose="02020603050405020304" charset="0"/>
                <a:ea typeface="仓耳玄三M W05" panose="02020400000000000000" charset="-122"/>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100" normalizeH="0" baseline="0" noProof="0" dirty="0">
                <a:ln>
                  <a:noFill/>
                </a:ln>
                <a:solidFill>
                  <a:srgbClr val="C59270">
                    <a:alpha val="56000"/>
                  </a:srgbClr>
                </a:solidFill>
                <a:effectLst/>
                <a:uLnTx/>
                <a:uFillTx/>
                <a:latin typeface="Times New Roman" panose="02020603050405020304" charset="0"/>
                <a:ea typeface="仓耳玄三M W05" panose="02020400000000000000" charset="-122"/>
                <a:cs typeface="+mn-ea"/>
                <a:sym typeface="+mn-lt"/>
              </a:endParaRPr>
            </a:p>
          </p:txBody>
        </p:sp>
      </p:grpSp>
      <p:grpSp>
        <p:nvGrpSpPr>
          <p:cNvPr id="99" name="组合 98"/>
          <p:cNvGrpSpPr/>
          <p:nvPr/>
        </p:nvGrpSpPr>
        <p:grpSpPr>
          <a:xfrm>
            <a:off x="5808980" y="1297940"/>
            <a:ext cx="720000" cy="720000"/>
            <a:chOff x="2105799" y="20055838"/>
            <a:chExt cx="6748090" cy="6732363"/>
          </a:xfrm>
          <a:solidFill>
            <a:srgbClr val="A23838"/>
          </a:solidFill>
        </p:grpSpPr>
        <p:sp>
          <p:nvSpPr>
            <p:cNvPr id="10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2"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grpSp>
        <p:nvGrpSpPr>
          <p:cNvPr id="15" name="组合 14"/>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3" name="图片 2" descr="花纹13"/>
                <p:cNvPicPr>
                  <a:picLocks noChangeAspect="1"/>
                </p:cNvPicPr>
                <p:nvPr/>
              </p:nvPicPr>
              <p:blipFill>
                <a:blip r:embed="rId15">
                  <a:alphaModFix amt="20000"/>
                </a:blip>
                <a:stretch>
                  <a:fillRect/>
                </a:stretch>
              </p:blipFill>
              <p:spPr>
                <a:xfrm>
                  <a:off x="4854" y="200"/>
                  <a:ext cx="1749" cy="1749"/>
                </a:xfrm>
                <a:prstGeom prst="rect">
                  <a:avLst/>
                </a:prstGeom>
              </p:spPr>
            </p:pic>
            <p:pic>
              <p:nvPicPr>
                <p:cNvPr id="4" name="图片 3" descr="花纹13"/>
                <p:cNvPicPr>
                  <a:picLocks noChangeAspect="1"/>
                </p:cNvPicPr>
                <p:nvPr>
                  <p:custDataLst>
                    <p:tags r:id="rId10"/>
                  </p:custDataLst>
                </p:nvPr>
              </p:nvPicPr>
              <p:blipFill>
                <a:blip r:embed="rId15">
                  <a:alphaModFix amt="20000"/>
                </a:blip>
                <a:stretch>
                  <a:fillRect/>
                </a:stretch>
              </p:blipFill>
              <p:spPr>
                <a:xfrm>
                  <a:off x="6552" y="200"/>
                  <a:ext cx="1749" cy="1749"/>
                </a:xfrm>
                <a:prstGeom prst="rect">
                  <a:avLst/>
                </a:prstGeom>
              </p:spPr>
            </p:pic>
            <p:pic>
              <p:nvPicPr>
                <p:cNvPr id="5" name="图片 4" descr="花纹13"/>
                <p:cNvPicPr>
                  <a:picLocks noChangeAspect="1"/>
                </p:cNvPicPr>
                <p:nvPr>
                  <p:custDataLst>
                    <p:tags r:id="rId11"/>
                  </p:custDataLst>
                </p:nvPr>
              </p:nvPicPr>
              <p:blipFill>
                <a:blip r:embed="rId15">
                  <a:alphaModFix amt="20000"/>
                </a:blip>
                <a:stretch>
                  <a:fillRect/>
                </a:stretch>
              </p:blipFill>
              <p:spPr>
                <a:xfrm>
                  <a:off x="8301" y="200"/>
                  <a:ext cx="1749" cy="1749"/>
                </a:xfrm>
                <a:prstGeom prst="rect">
                  <a:avLst/>
                </a:prstGeom>
              </p:spPr>
            </p:pic>
            <p:pic>
              <p:nvPicPr>
                <p:cNvPr id="6" name="图片 5" descr="花纹13"/>
                <p:cNvPicPr>
                  <a:picLocks noChangeAspect="1"/>
                </p:cNvPicPr>
                <p:nvPr>
                  <p:custDataLst>
                    <p:tags r:id="rId12"/>
                  </p:custDataLst>
                </p:nvPr>
              </p:nvPicPr>
              <p:blipFill>
                <a:blip r:embed="rId15">
                  <a:alphaModFix amt="20000"/>
                </a:blip>
                <a:stretch>
                  <a:fillRect/>
                </a:stretch>
              </p:blipFill>
              <p:spPr>
                <a:xfrm>
                  <a:off x="10049" y="200"/>
                  <a:ext cx="1749" cy="1749"/>
                </a:xfrm>
                <a:prstGeom prst="rect">
                  <a:avLst/>
                </a:prstGeom>
              </p:spPr>
            </p:pic>
          </p:grpSp>
          <p:grpSp>
            <p:nvGrpSpPr>
              <p:cNvPr id="13" name="组合 12"/>
              <p:cNvGrpSpPr/>
              <p:nvPr/>
            </p:nvGrpSpPr>
            <p:grpSpPr>
              <a:xfrm>
                <a:off x="12269" y="0"/>
                <a:ext cx="6943" cy="1748"/>
                <a:chOff x="4854" y="200"/>
                <a:chExt cx="6943" cy="1748"/>
              </a:xfrm>
            </p:grpSpPr>
            <p:pic>
              <p:nvPicPr>
                <p:cNvPr id="16" name="图片 15" descr="花纹13"/>
                <p:cNvPicPr>
                  <a:picLocks noChangeAspect="1"/>
                </p:cNvPicPr>
                <p:nvPr>
                  <p:custDataLst>
                    <p:tags r:id="rId6"/>
                  </p:custDataLst>
                </p:nvPr>
              </p:nvPicPr>
              <p:blipFill>
                <a:blip r:embed="rId15">
                  <a:alphaModFix amt="20000"/>
                </a:blip>
                <a:stretch>
                  <a:fillRect/>
                </a:stretch>
              </p:blipFill>
              <p:spPr>
                <a:xfrm>
                  <a:off x="4854" y="200"/>
                  <a:ext cx="1749" cy="1749"/>
                </a:xfrm>
                <a:prstGeom prst="rect">
                  <a:avLst/>
                </a:prstGeom>
              </p:spPr>
            </p:pic>
            <p:pic>
              <p:nvPicPr>
                <p:cNvPr id="19" name="图片 18" descr="花纹13"/>
                <p:cNvPicPr>
                  <a:picLocks noChangeAspect="1"/>
                </p:cNvPicPr>
                <p:nvPr>
                  <p:custDataLst>
                    <p:tags r:id="rId7"/>
                  </p:custDataLst>
                </p:nvPr>
              </p:nvPicPr>
              <p:blipFill>
                <a:blip r:embed="rId15">
                  <a:alphaModFix amt="20000"/>
                </a:blip>
                <a:stretch>
                  <a:fillRect/>
                </a:stretch>
              </p:blipFill>
              <p:spPr>
                <a:xfrm>
                  <a:off x="6552" y="200"/>
                  <a:ext cx="1749" cy="1749"/>
                </a:xfrm>
                <a:prstGeom prst="rect">
                  <a:avLst/>
                </a:prstGeom>
              </p:spPr>
            </p:pic>
            <p:pic>
              <p:nvPicPr>
                <p:cNvPr id="22" name="图片 21" descr="花纹13"/>
                <p:cNvPicPr>
                  <a:picLocks noChangeAspect="1"/>
                </p:cNvPicPr>
                <p:nvPr>
                  <p:custDataLst>
                    <p:tags r:id="rId8"/>
                  </p:custDataLst>
                </p:nvPr>
              </p:nvPicPr>
              <p:blipFill>
                <a:blip r:embed="rId15">
                  <a:alphaModFix amt="20000"/>
                </a:blip>
                <a:stretch>
                  <a:fillRect/>
                </a:stretch>
              </p:blipFill>
              <p:spPr>
                <a:xfrm>
                  <a:off x="8301" y="200"/>
                  <a:ext cx="1749" cy="1749"/>
                </a:xfrm>
                <a:prstGeom prst="rect">
                  <a:avLst/>
                </a:prstGeom>
              </p:spPr>
            </p:pic>
            <p:pic>
              <p:nvPicPr>
                <p:cNvPr id="25" name="图片 24" descr="花纹13"/>
                <p:cNvPicPr>
                  <a:picLocks noChangeAspect="1"/>
                </p:cNvPicPr>
                <p:nvPr>
                  <p:custDataLst>
                    <p:tags r:id="rId9"/>
                  </p:custDataLst>
                </p:nvPr>
              </p:nvPicPr>
              <p:blipFill>
                <a:blip r:embed="rId15">
                  <a:alphaModFix amt="20000"/>
                </a:blip>
                <a:stretch>
                  <a:fillRect/>
                </a:stretch>
              </p:blipFill>
              <p:spPr>
                <a:xfrm>
                  <a:off x="10049" y="200"/>
                  <a:ext cx="1749" cy="1749"/>
                </a:xfrm>
                <a:prstGeom prst="rect">
                  <a:avLst/>
                </a:prstGeom>
              </p:spPr>
            </p:pic>
          </p:grpSp>
          <p:grpSp>
            <p:nvGrpSpPr>
              <p:cNvPr id="26" name="组合 25"/>
              <p:cNvGrpSpPr/>
              <p:nvPr/>
            </p:nvGrpSpPr>
            <p:grpSpPr>
              <a:xfrm>
                <a:off x="-1593" y="0"/>
                <a:ext cx="6943" cy="1748"/>
                <a:chOff x="4854" y="200"/>
                <a:chExt cx="6943" cy="1748"/>
              </a:xfrm>
            </p:grpSpPr>
            <p:pic>
              <p:nvPicPr>
                <p:cNvPr id="27" name="图片 26" descr="花纹13"/>
                <p:cNvPicPr>
                  <a:picLocks noChangeAspect="1"/>
                </p:cNvPicPr>
                <p:nvPr>
                  <p:custDataLst>
                    <p:tags r:id="rId2"/>
                  </p:custDataLst>
                </p:nvPr>
              </p:nvPicPr>
              <p:blipFill>
                <a:blip r:embed="rId15">
                  <a:alphaModFix amt="20000"/>
                </a:blip>
                <a:stretch>
                  <a:fillRect/>
                </a:stretch>
              </p:blipFill>
              <p:spPr>
                <a:xfrm>
                  <a:off x="4854" y="200"/>
                  <a:ext cx="1749" cy="1749"/>
                </a:xfrm>
                <a:prstGeom prst="rect">
                  <a:avLst/>
                </a:prstGeom>
              </p:spPr>
            </p:pic>
            <p:pic>
              <p:nvPicPr>
                <p:cNvPr id="28" name="图片 27" descr="花纹13"/>
                <p:cNvPicPr>
                  <a:picLocks noChangeAspect="1"/>
                </p:cNvPicPr>
                <p:nvPr>
                  <p:custDataLst>
                    <p:tags r:id="rId3"/>
                  </p:custDataLst>
                </p:nvPr>
              </p:nvPicPr>
              <p:blipFill>
                <a:blip r:embed="rId15">
                  <a:alphaModFix amt="20000"/>
                </a:blip>
                <a:stretch>
                  <a:fillRect/>
                </a:stretch>
              </p:blipFill>
              <p:spPr>
                <a:xfrm>
                  <a:off x="6552" y="200"/>
                  <a:ext cx="1749" cy="1749"/>
                </a:xfrm>
                <a:prstGeom prst="rect">
                  <a:avLst/>
                </a:prstGeom>
              </p:spPr>
            </p:pic>
            <p:pic>
              <p:nvPicPr>
                <p:cNvPr id="39" name="图片 38" descr="花纹13"/>
                <p:cNvPicPr>
                  <a:picLocks noChangeAspect="1"/>
                </p:cNvPicPr>
                <p:nvPr>
                  <p:custDataLst>
                    <p:tags r:id="rId4"/>
                  </p:custDataLst>
                </p:nvPr>
              </p:nvPicPr>
              <p:blipFill>
                <a:blip r:embed="rId15">
                  <a:alphaModFix amt="20000"/>
                </a:blip>
                <a:stretch>
                  <a:fillRect/>
                </a:stretch>
              </p:blipFill>
              <p:spPr>
                <a:xfrm>
                  <a:off x="8301" y="200"/>
                  <a:ext cx="1749" cy="1749"/>
                </a:xfrm>
                <a:prstGeom prst="rect">
                  <a:avLst/>
                </a:prstGeom>
              </p:spPr>
            </p:pic>
            <p:pic>
              <p:nvPicPr>
                <p:cNvPr id="40" name="图片 39" descr="花纹13"/>
                <p:cNvPicPr>
                  <a:picLocks noChangeAspect="1"/>
                </p:cNvPicPr>
                <p:nvPr>
                  <p:custDataLst>
                    <p:tags r:id="rId5"/>
                  </p:custDataLst>
                </p:nvPr>
              </p:nvPicPr>
              <p:blipFill>
                <a:blip r:embed="rId15">
                  <a:alphaModFix amt="20000"/>
                </a:blip>
                <a:stretch>
                  <a:fillRect/>
                </a:stretch>
              </p:blipFill>
              <p:spPr>
                <a:xfrm>
                  <a:off x="10049" y="200"/>
                  <a:ext cx="1749" cy="1749"/>
                </a:xfrm>
                <a:prstGeom prst="rect">
                  <a:avLst/>
                </a:prstGeom>
              </p:spPr>
            </p:pic>
          </p:grpSp>
        </p:grpSp>
        <p:pic>
          <p:nvPicPr>
            <p:cNvPr id="12" name="图片 11"/>
            <p:cNvPicPr/>
            <p:nvPr>
              <p:custDataLst>
                <p:tags r:id="rId1"/>
              </p:custDataLst>
            </p:nvPr>
          </p:nvPicPr>
          <p:blipFill>
            <a:blip r:embed="rId16"/>
            <a:srcRect t="32829" b="14952"/>
            <a:stretch>
              <a:fillRect/>
            </a:stretch>
          </p:blipFill>
          <p:spPr>
            <a:xfrm>
              <a:off x="11825" y="0"/>
              <a:ext cx="7376" cy="1589"/>
            </a:xfrm>
            <a:prstGeom prst="rect">
              <a:avLst/>
            </a:prstGeom>
            <a:noFill/>
            <a:ln w="9525">
              <a:noFill/>
            </a:ln>
          </p:spPr>
        </p:pic>
        <p:sp>
          <p:nvSpPr>
            <p:cNvPr id="123" name="矩形 122"/>
            <p:cNvSpPr/>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127" name="图片 126" descr="卡通人物&#10;&#10;描述已自动生成"/>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5" y="519"/>
              <a:ext cx="2858" cy="805"/>
            </a:xfrm>
            <a:prstGeom prst="rect">
              <a:avLst/>
            </a:prstGeom>
          </p:spPr>
        </p:pic>
      </p:grpSp>
      <p:sp>
        <p:nvSpPr>
          <p:cNvPr id="9" name="灯片编号占位符 8"/>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93B9-F8BE-5C5C-0B39-CC8127A57B0C}"/>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D031D5F1-B252-69E8-E076-F0CD56ED4DD3}"/>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4CA33E51-8D49-E755-7B35-8548E442EE61}"/>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1BDE48D5-224A-B95D-8B24-41F1CC64FAE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9E7E6A7D-CE04-A534-E2C0-47A638174E24}"/>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47DA3E4D-39CC-0AC2-ED66-9C6EC9308E58}"/>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A190E128-740C-3740-2774-7E0E46446B74}"/>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A39AEFDD-4C87-04F9-F52D-A276BD4408E3}"/>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89AABE46-8B7A-A81C-19D1-41B0AADA1826}"/>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EE0C6078-0D0B-B6A9-9509-25CD08D9760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0CE76A9F-361C-1BA7-3BC0-E7C193D10DBD}"/>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7657C2D6-8A70-7470-05FE-2657F80AEE1D}"/>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A35F322D-93DC-51D7-25D7-73A9E31D8056}"/>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022EDE2C-CB8C-4EA6-995E-61FAD256477D}"/>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17703DE0-8730-FE4C-03A6-13AD371226F9}"/>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794AB4B9-83D8-263F-4E8F-CA09F556333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D49554C0-0C35-9AB5-AE99-13FD2BAF549A}"/>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E02064BC-8F9E-0C6B-2E78-6980B870F3F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4F170B76-FF61-F05D-CEC7-935243256ADC}"/>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8F93B620-EEED-B9AF-4A08-1D7D9ACCC996}"/>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7F287D76-1F6F-3770-9E97-407A13F436AB}"/>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E95EC001-8074-9B98-6191-86DEDFB03781}"/>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2EE2019B-9DAC-BF5C-FD22-D6C9CDFD8DE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85631D54-F370-3B37-246C-ECE0B4839F7D}"/>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58BF861C-FDD3-EF61-26DC-D7504D8E2F4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53D0F079-DE3E-AAA3-A139-9E7EFE58784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1D3121AF-8D8C-D327-CC70-8FBF873B632C}"/>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1AAF7F0D-B3B1-B1C5-A8F6-27C06AC4868F}"/>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468C9107-5250-9E81-047D-3BC6A810CF9D}"/>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0E9A77AA-6868-736B-7714-AA77AC7B0FC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0C9CE7C3-9972-5A35-D9AC-06839FF41A27}"/>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681F3B5E-F28C-FD23-D9D8-62767EE9DA99}"/>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135E97B9-2201-E4CC-D2FF-FF01B583FD87}"/>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B1E73606-3A8F-7AC5-6876-72D8769574C3}"/>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CBE6896E-25CF-289E-46AC-0DB6984A3E97}"/>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447FA850-2FA4-524D-5A89-73C5DFC726E8}"/>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948E899B-A60D-D1B9-4F84-1D7A64550DC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C12D86BF-D6BF-77CF-801E-39154784A1DF}"/>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21F63850-1534-FDA9-90CD-62375BC62CB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A5967D8F-1B02-9CBD-81BD-778D8C4A2AE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B4BD4FC8-2CDC-2DAB-44DE-9CE105F8D42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7B0C5E2A-9909-EAC6-6A69-B035989C951C}"/>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A2F42D58-F56F-4C5F-E49D-3BBEB363DA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9E70FB2B-2832-92AF-D518-27CE2102C37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04941864-722B-8E44-41E6-DBFF6B9D8902}"/>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199D64C2-A941-D08A-CA87-3F975EFAD5D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40AD4A52-2824-1BFC-FFE4-CF3A1FD8FE49}"/>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A69E90E6-536B-A04C-C056-06F22DB6EB0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6B4607E6-EB30-AAF2-88B9-80C934B8A40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4ADA94D0-1A48-4C8B-F72A-B60F74E576F9}"/>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1C7F4A1D-F519-F733-24AF-4F6F6AB5608E}"/>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A956FD73-E103-E477-6E8C-40C8966405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499CF319-B810-F6DA-24C6-33A83C43708D}"/>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0E445A8C-EF4C-8B11-0D00-FED9C22EBA0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043A64EE-BEFB-13F7-A208-588AC9FD7126}"/>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2358DB7C-6F9B-3404-D10E-01B9A8576C58}"/>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9E38C5C7-7A9F-7A3B-17F1-68297D0819C7}"/>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3. </a:t>
            </a:r>
            <a:r>
              <a:rPr lang="zh-CN" altLang="en-US" dirty="0">
                <a:latin typeface="Arial" panose="020B0604020202020204" pitchFamily="34" charset="0"/>
                <a:ea typeface="Microsoft YaHei" panose="020B0503020204020204" pitchFamily="34" charset="-122"/>
                <a:sym typeface="Arial" panose="020B0604020202020204" pitchFamily="34" charset="0"/>
              </a:rPr>
              <a:t>单纯形法初步探究</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sym typeface="+mn-ea"/>
            </a:endParaRP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15CD072B-A316-2EB0-5F2E-354CF212DF93}"/>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D4F568A8-0CEB-2B7E-3A4E-9B9051CE897D}"/>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85D181C-CB27-F433-C5B2-822A56468F1B}"/>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517B5B63-801D-70D0-9E82-91895BD6C806}"/>
              </a:ext>
            </a:extLst>
          </p:cNvPr>
          <p:cNvSpPr txBox="1"/>
          <p:nvPr/>
        </p:nvSpPr>
        <p:spPr>
          <a:xfrm>
            <a:off x="247352" y="1079975"/>
            <a:ext cx="7931447"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基变换</a:t>
            </a:r>
          </a:p>
        </p:txBody>
      </p:sp>
      <p:sp>
        <p:nvSpPr>
          <p:cNvPr id="5" name="文本框 4">
            <a:extLst>
              <a:ext uri="{FF2B5EF4-FFF2-40B4-BE49-F238E27FC236}">
                <a16:creationId xmlns:a16="http://schemas.microsoft.com/office/drawing/2014/main" id="{A9AEAE70-6A9D-2D0A-9ACD-75686768CB55}"/>
              </a:ext>
            </a:extLst>
          </p:cNvPr>
          <p:cNvSpPr txBox="1"/>
          <p:nvPr/>
        </p:nvSpPr>
        <p:spPr>
          <a:xfrm>
            <a:off x="247352" y="1628460"/>
            <a:ext cx="12053887" cy="1323439"/>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第二次：</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进基：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-0.5</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更小，选择</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-0.5</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对应的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x2</a:t>
            </a: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离基：</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a:extLst>
              <a:ext uri="{FF2B5EF4-FFF2-40B4-BE49-F238E27FC236}">
                <a16:creationId xmlns:a16="http://schemas.microsoft.com/office/drawing/2014/main" id="{3B589CE2-6936-4448-E306-9454FC8F760C}"/>
              </a:ext>
            </a:extLst>
          </p:cNvPr>
          <p:cNvSpPr txBox="1"/>
          <p:nvPr/>
        </p:nvSpPr>
        <p:spPr>
          <a:xfrm>
            <a:off x="189294" y="3988684"/>
            <a:ext cx="12053887" cy="1323439"/>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用</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x1,x2</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表示其他变量，可以得到新的表格。</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约束条件中，</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x2</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的系数变成</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对于新的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λ</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x2</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的系数变为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0</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1" name="图片 10">
            <a:extLst>
              <a:ext uri="{FF2B5EF4-FFF2-40B4-BE49-F238E27FC236}">
                <a16:creationId xmlns:a16="http://schemas.microsoft.com/office/drawing/2014/main" id="{BA6A3B10-5735-2709-54BF-AC08F110677D}"/>
              </a:ext>
            </a:extLst>
          </p:cNvPr>
          <p:cNvPicPr>
            <a:picLocks noChangeAspect="1"/>
          </p:cNvPicPr>
          <p:nvPr/>
        </p:nvPicPr>
        <p:blipFill>
          <a:blip r:embed="rId3"/>
          <a:stretch>
            <a:fillRect/>
          </a:stretch>
        </p:blipFill>
        <p:spPr>
          <a:xfrm>
            <a:off x="280466" y="5004347"/>
            <a:ext cx="5362534" cy="1770960"/>
          </a:xfrm>
          <a:prstGeom prst="rect">
            <a:avLst/>
          </a:prstGeom>
        </p:spPr>
      </p:pic>
      <p:pic>
        <p:nvPicPr>
          <p:cNvPr id="4" name="图片 3">
            <a:extLst>
              <a:ext uri="{FF2B5EF4-FFF2-40B4-BE49-F238E27FC236}">
                <a16:creationId xmlns:a16="http://schemas.microsoft.com/office/drawing/2014/main" id="{BB81FA6E-8F4D-A781-18B0-DC660EB1A75D}"/>
              </a:ext>
            </a:extLst>
          </p:cNvPr>
          <p:cNvPicPr>
            <a:picLocks noChangeAspect="1"/>
          </p:cNvPicPr>
          <p:nvPr/>
        </p:nvPicPr>
        <p:blipFill>
          <a:blip r:embed="rId4"/>
          <a:stretch>
            <a:fillRect/>
          </a:stretch>
        </p:blipFill>
        <p:spPr>
          <a:xfrm>
            <a:off x="969736" y="2369041"/>
            <a:ext cx="4229100" cy="1314450"/>
          </a:xfrm>
          <a:prstGeom prst="rect">
            <a:avLst/>
          </a:prstGeom>
        </p:spPr>
      </p:pic>
      <p:pic>
        <p:nvPicPr>
          <p:cNvPr id="9" name="图片 8">
            <a:extLst>
              <a:ext uri="{FF2B5EF4-FFF2-40B4-BE49-F238E27FC236}">
                <a16:creationId xmlns:a16="http://schemas.microsoft.com/office/drawing/2014/main" id="{87249886-5A07-08C6-ADA5-4EB4F1D374F0}"/>
              </a:ext>
            </a:extLst>
          </p:cNvPr>
          <p:cNvPicPr>
            <a:picLocks noChangeAspect="1"/>
          </p:cNvPicPr>
          <p:nvPr/>
        </p:nvPicPr>
        <p:blipFill>
          <a:blip r:embed="rId5"/>
          <a:stretch>
            <a:fillRect/>
          </a:stretch>
        </p:blipFill>
        <p:spPr>
          <a:xfrm>
            <a:off x="6971946" y="2892245"/>
            <a:ext cx="3505200" cy="800100"/>
          </a:xfrm>
          <a:prstGeom prst="rect">
            <a:avLst/>
          </a:prstGeom>
        </p:spPr>
      </p:pic>
      <p:pic>
        <p:nvPicPr>
          <p:cNvPr id="41" name="图片 40">
            <a:extLst>
              <a:ext uri="{FF2B5EF4-FFF2-40B4-BE49-F238E27FC236}">
                <a16:creationId xmlns:a16="http://schemas.microsoft.com/office/drawing/2014/main" id="{BD1F6707-3AA9-7C89-CFE7-5D23493D1CA5}"/>
              </a:ext>
            </a:extLst>
          </p:cNvPr>
          <p:cNvPicPr>
            <a:picLocks noChangeAspect="1"/>
          </p:cNvPicPr>
          <p:nvPr/>
        </p:nvPicPr>
        <p:blipFill>
          <a:blip r:embed="rId6"/>
          <a:stretch>
            <a:fillRect/>
          </a:stretch>
        </p:blipFill>
        <p:spPr>
          <a:xfrm>
            <a:off x="7103294" y="3549967"/>
            <a:ext cx="3105150" cy="628650"/>
          </a:xfrm>
          <a:prstGeom prst="rect">
            <a:avLst/>
          </a:prstGeom>
        </p:spPr>
      </p:pic>
      <p:pic>
        <p:nvPicPr>
          <p:cNvPr id="77" name="图片 76">
            <a:extLst>
              <a:ext uri="{FF2B5EF4-FFF2-40B4-BE49-F238E27FC236}">
                <a16:creationId xmlns:a16="http://schemas.microsoft.com/office/drawing/2014/main" id="{2E489F0B-CED5-97F0-2BBC-7400C8AA172B}"/>
              </a:ext>
            </a:extLst>
          </p:cNvPr>
          <p:cNvPicPr>
            <a:picLocks noChangeAspect="1"/>
          </p:cNvPicPr>
          <p:nvPr/>
        </p:nvPicPr>
        <p:blipFill>
          <a:blip r:embed="rId7"/>
          <a:stretch>
            <a:fillRect/>
          </a:stretch>
        </p:blipFill>
        <p:spPr>
          <a:xfrm>
            <a:off x="6941285" y="3588460"/>
            <a:ext cx="3752850" cy="895350"/>
          </a:xfrm>
          <a:prstGeom prst="rect">
            <a:avLst/>
          </a:prstGeom>
        </p:spPr>
      </p:pic>
      <p:pic>
        <p:nvPicPr>
          <p:cNvPr id="78" name="图片 77">
            <a:extLst>
              <a:ext uri="{FF2B5EF4-FFF2-40B4-BE49-F238E27FC236}">
                <a16:creationId xmlns:a16="http://schemas.microsoft.com/office/drawing/2014/main" id="{E721EAAB-300C-6528-E887-FCC90C709776}"/>
              </a:ext>
            </a:extLst>
          </p:cNvPr>
          <p:cNvPicPr>
            <a:picLocks noChangeAspect="1"/>
          </p:cNvPicPr>
          <p:nvPr/>
        </p:nvPicPr>
        <p:blipFill>
          <a:blip r:embed="rId8"/>
          <a:stretch>
            <a:fillRect/>
          </a:stretch>
        </p:blipFill>
        <p:spPr>
          <a:xfrm>
            <a:off x="6200164" y="2460549"/>
            <a:ext cx="4648200" cy="628650"/>
          </a:xfrm>
          <a:prstGeom prst="rect">
            <a:avLst/>
          </a:prstGeom>
        </p:spPr>
      </p:pic>
      <p:pic>
        <p:nvPicPr>
          <p:cNvPr id="80" name="图片 79">
            <a:extLst>
              <a:ext uri="{FF2B5EF4-FFF2-40B4-BE49-F238E27FC236}">
                <a16:creationId xmlns:a16="http://schemas.microsoft.com/office/drawing/2014/main" id="{D9384206-D008-C8CC-8805-31A11E2400F7}"/>
              </a:ext>
            </a:extLst>
          </p:cNvPr>
          <p:cNvPicPr>
            <a:picLocks noChangeAspect="1"/>
          </p:cNvPicPr>
          <p:nvPr/>
        </p:nvPicPr>
        <p:blipFill>
          <a:blip r:embed="rId9"/>
          <a:stretch>
            <a:fillRect/>
          </a:stretch>
        </p:blipFill>
        <p:spPr>
          <a:xfrm>
            <a:off x="5865946" y="4146736"/>
            <a:ext cx="5772150" cy="2038350"/>
          </a:xfrm>
          <a:prstGeom prst="rect">
            <a:avLst/>
          </a:prstGeom>
        </p:spPr>
      </p:pic>
      <p:sp>
        <p:nvSpPr>
          <p:cNvPr id="81" name="文本框 80">
            <a:extLst>
              <a:ext uri="{FF2B5EF4-FFF2-40B4-BE49-F238E27FC236}">
                <a16:creationId xmlns:a16="http://schemas.microsoft.com/office/drawing/2014/main" id="{8F898EF1-9AD6-180A-DFB6-3405666B1581}"/>
              </a:ext>
            </a:extLst>
          </p:cNvPr>
          <p:cNvSpPr txBox="1"/>
          <p:nvPr/>
        </p:nvSpPr>
        <p:spPr>
          <a:xfrm>
            <a:off x="6393543" y="6335486"/>
            <a:ext cx="5177628"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此时非基变量系数都≥</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0</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，得到了最优解</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-9</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82" name="矩形 81">
            <a:extLst>
              <a:ext uri="{FF2B5EF4-FFF2-40B4-BE49-F238E27FC236}">
                <a16:creationId xmlns:a16="http://schemas.microsoft.com/office/drawing/2014/main" id="{7EBCE592-38B9-557C-764D-593C27C0D1D7}"/>
              </a:ext>
            </a:extLst>
          </p:cNvPr>
          <p:cNvSpPr/>
          <p:nvPr/>
        </p:nvSpPr>
        <p:spPr>
          <a:xfrm>
            <a:off x="8724546" y="5617316"/>
            <a:ext cx="1399794" cy="45704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3703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8A9DD-D012-FB19-DE87-A3D36C8A318B}"/>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3543850F-001D-BC46-2585-CC1D23B890BD}"/>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DEC752F7-88BA-DDE0-10EC-E6EA7D75FDC8}"/>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8BEBCFD7-026A-6B12-7A9F-D4A29EDDA5C4}"/>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3F2557EF-04F0-E2BB-9F46-6301293FB7F2}"/>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20077A5A-462B-F6AA-879F-27CBDBE82050}"/>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A8921DB3-A892-2D34-97EF-B5CCA992D686}"/>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B04CA25B-FC4C-0AF9-0C42-1443A4DA1FA1}"/>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8E756D30-B642-E5C8-ECAC-C6D32CA7E034}"/>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4687E26C-A8F7-DE47-ADCC-6DEF3206FCA4}"/>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3C3EF455-03C5-4407-6292-09C8C8667976}"/>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B90AF7AA-0106-794A-02FB-4958922359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BF83F36A-3732-C907-0DC3-31A9E25A20D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F95A60EE-25D1-84B6-368C-648CD1B8BAC6}"/>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B1C66DD2-C89B-00F6-55D5-D5B3FF898091}"/>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6748DB98-BCB5-A2F0-517B-A25917909BE2}"/>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0181B855-E95C-F160-F513-B3DD81C7BE63}"/>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660A5AE3-69B2-BC07-04F8-55D4F061322C}"/>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BDBA1402-9B8B-6CD3-C34F-9C544C21AFA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969CBCD8-E774-389B-2C7B-F60762EA9EEA}"/>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6C3C9670-BABE-0F2D-7830-00381C77B0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964B4AF4-8B66-233A-9DCA-643FA1D1F53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A10B1AC6-E57F-6A39-6D9D-91AC4BEB0D72}"/>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AD61C0C8-4CC9-524D-FAD3-C40DDA4B6834}"/>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64DDD6AA-016D-51A7-2215-D654850B0D5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0531AC1A-D49B-EE5C-D2ED-9E6F78EDAA30}"/>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064626D2-3795-5DD2-29D5-C2E281E64798}"/>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D0A8392B-C362-1A9A-FAF3-A97F15A04550}"/>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7438C2FF-8A1F-CA64-8FD3-E271D994A2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0AE194CE-3355-D388-1B26-06DDDCFB1448}"/>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26F66ABA-C809-D701-36A6-DB01C4B74269}"/>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8BBB9530-C0F0-AB77-65D0-3059885318CB}"/>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88D4FE76-4752-A74A-BF09-EDDA8D8FF3DA}"/>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FCEE5497-7513-66A4-A4AB-D5F956ABD9F3}"/>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9855B45A-18A2-1A51-1010-28427D2B83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29EC9CED-8611-6D90-BBAD-88F24E82071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DEC70CCF-316C-02E7-47F0-54F04AF2208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58D02B46-41FF-941C-119D-316B9CDD620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7FFB7D31-14AC-D904-06DB-E51458B5CB44}"/>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4247A2F9-0142-1E15-EDE0-6EDB26475EC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18C6CC22-D649-4C21-350D-6A56DD611B18}"/>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853AA270-ADE5-7CCC-45C3-565C2544D7F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A2C8EF62-E229-0ACD-A20A-905A36770642}"/>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9CE60806-CFC3-E46A-9FCD-A30A64FEBCFF}"/>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F613039E-8208-4B87-2C01-63394EB2238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CD8AA2F8-F708-1FF4-E9B1-B689E4CB1799}"/>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348DBDC9-1164-93ED-F8B4-2688E3CBDA4E}"/>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D26B3FD6-486F-128D-1846-D6D28D7CE0E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2DF63124-F318-DAE9-73CC-7D312FDDF684}"/>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479FF2EF-3B65-1A66-8FEB-09F41868A4C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B861FB3B-26B4-DFFE-26D3-8C671029CD9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A363B7B0-AF67-77A9-A55C-8231B3563E9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73A03E60-EBD3-D4A8-2CA1-5B43B705CCDF}"/>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F15A853D-4385-1E5B-5A73-CA02B7B4CFD2}"/>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560B8538-CF26-9AEF-42AD-F83A4200A779}"/>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F7C1ADEC-01F8-0993-DB29-9D988AE9451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E395F479-5EE6-3D07-7574-806B0F0213C9}"/>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2.</a:t>
            </a:r>
            <a:r>
              <a:rPr lang="zh-CN" altLang="en-US" dirty="0">
                <a:latin typeface="Arial" panose="020B0604020202020204" pitchFamily="34" charset="0"/>
                <a:ea typeface="Microsoft YaHei" panose="020B0503020204020204" pitchFamily="34" charset="-122"/>
                <a:sym typeface="Arial" panose="020B0604020202020204" pitchFamily="34" charset="0"/>
              </a:rPr>
              <a:t> </a:t>
            </a:r>
            <a:r>
              <a:rPr lang="zh-CN" altLang="en-US" sz="2400" b="1" spc="300" dirty="0">
                <a:solidFill>
                  <a:srgbClr val="A23838"/>
                </a:solidFill>
                <a:latin typeface="Times New Roman" panose="02020603050405020304" charset="0"/>
                <a:ea typeface="仓耳玄三M W05" panose="02020400000000000000" charset="-122"/>
                <a:sym typeface="+mn-ea"/>
              </a:rPr>
              <a:t>线性代数与线性规划</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0C265528-DECE-6457-6B28-F10998D07E4C}"/>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147CC803-8BA0-76C2-0DE3-3B52C4513514}"/>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666EA9C-D590-FF99-15A4-F740D657C6D6}"/>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AFC807AF-88FC-DEE0-6B02-0C32F896A95D}"/>
              </a:ext>
            </a:extLst>
          </p:cNvPr>
          <p:cNvPicPr>
            <a:picLocks noChangeAspect="1"/>
          </p:cNvPicPr>
          <p:nvPr/>
        </p:nvPicPr>
        <p:blipFill>
          <a:blip r:embed="rId3"/>
          <a:stretch>
            <a:fillRect/>
          </a:stretch>
        </p:blipFill>
        <p:spPr>
          <a:xfrm>
            <a:off x="0" y="2815300"/>
            <a:ext cx="12192000" cy="3027171"/>
          </a:xfrm>
          <a:prstGeom prst="rect">
            <a:avLst/>
          </a:prstGeom>
        </p:spPr>
      </p:pic>
      <p:sp>
        <p:nvSpPr>
          <p:cNvPr id="4" name="文本框 3">
            <a:extLst>
              <a:ext uri="{FF2B5EF4-FFF2-40B4-BE49-F238E27FC236}">
                <a16:creationId xmlns:a16="http://schemas.microsoft.com/office/drawing/2014/main" id="{7D7A79A3-8169-89C3-2751-3863DB4EDCF2}"/>
              </a:ext>
            </a:extLst>
          </p:cNvPr>
          <p:cNvSpPr txBox="1"/>
          <p:nvPr/>
        </p:nvSpPr>
        <p:spPr>
          <a:xfrm>
            <a:off x="247352" y="1079975"/>
            <a:ext cx="7931447"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总结：检验数与线性规划解的存在性</a:t>
            </a:r>
          </a:p>
        </p:txBody>
      </p:sp>
    </p:spTree>
    <p:extLst>
      <p:ext uri="{BB962C8B-B14F-4D97-AF65-F5344CB8AC3E}">
        <p14:creationId xmlns:p14="http://schemas.microsoft.com/office/powerpoint/2010/main" val="3056602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16200000" flipV="1">
            <a:off x="-42866" y="42863"/>
            <a:ext cx="6858000" cy="6772274"/>
          </a:xfrm>
          <a:prstGeom prst="flowChartManualInpu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218440" y="236855"/>
            <a:ext cx="11753215" cy="6396990"/>
            <a:chOff x="344" y="373"/>
            <a:chExt cx="18509" cy="10074"/>
          </a:xfrm>
        </p:grpSpPr>
        <p:pic>
          <p:nvPicPr>
            <p:cNvPr id="5" name="图片 4" descr="黄喆 图书馆(1)"/>
            <p:cNvPicPr>
              <a:picLocks noChangeAspect="1"/>
            </p:cNvPicPr>
            <p:nvPr/>
          </p:nvPicPr>
          <p:blipFill>
            <a:blip r:embed="rId30"/>
            <a:stretch>
              <a:fillRect/>
            </a:stretch>
          </p:blipFill>
          <p:spPr>
            <a:xfrm>
              <a:off x="344" y="373"/>
              <a:ext cx="18509" cy="10074"/>
            </a:xfrm>
            <a:prstGeom prst="rect">
              <a:avLst/>
            </a:prstGeom>
          </p:spPr>
        </p:pic>
        <p:sp>
          <p:nvSpPr>
            <p:cNvPr id="3" name="矩形 2"/>
            <p:cNvSpPr/>
            <p:nvPr/>
          </p:nvSpPr>
          <p:spPr>
            <a:xfrm>
              <a:off x="344" y="373"/>
              <a:ext cx="18507" cy="10074"/>
            </a:xfrm>
            <a:prstGeom prst="rect">
              <a:avLst/>
            </a:prstGeom>
            <a:solidFill>
              <a:srgbClr val="F4E8D3">
                <a:alpha val="75000"/>
              </a:srgbClr>
            </a:solidFill>
            <a:ln>
              <a:noFill/>
            </a:ln>
            <a:effectLst>
              <a:outerShdw blurRad="190500" dist="63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2" name="文本框 11"/>
            <p:cNvSpPr txBox="1"/>
            <p:nvPr/>
          </p:nvSpPr>
          <p:spPr>
            <a:xfrm>
              <a:off x="2471" y="4514"/>
              <a:ext cx="14777" cy="1335"/>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sz="4800" b="1" spc="400" dirty="0">
                  <a:solidFill>
                    <a:srgbClr val="A23838"/>
                  </a:solidFill>
                  <a:effectLst>
                    <a:outerShdw blurRad="50800" dist="38100" dir="2700000" algn="tl" rotWithShape="0">
                      <a:prstClr val="black">
                        <a:alpha val="14000"/>
                      </a:prstClr>
                    </a:outerShdw>
                  </a:effectLst>
                  <a:latin typeface="Times New Roman" panose="02020603050405020304" charset="0"/>
                  <a:ea typeface="方正盛世楷书简体_大" panose="02000000000000000000" charset="-122"/>
                  <a:cs typeface="+mn-ea"/>
                  <a:sym typeface="Arial" panose="020B0604020202020204" pitchFamily="34" charset="0"/>
                </a:rPr>
                <a:t>感谢大家！</a:t>
              </a:r>
              <a:endParaRPr kumimoji="0" lang="zh-CN" altLang="en-US" sz="4800" b="1" i="0" u="none" strike="noStrike" kern="1200" cap="none" spc="400" normalizeH="0" baseline="0" noProof="0" dirty="0">
                <a:ln>
                  <a:noFill/>
                </a:ln>
                <a:solidFill>
                  <a:srgbClr val="A23838"/>
                </a:solidFill>
                <a:effectLst>
                  <a:outerShdw blurRad="50800" dist="38100" dir="2700000" algn="tl" rotWithShape="0">
                    <a:prstClr val="black">
                      <a:alpha val="14000"/>
                    </a:prstClr>
                  </a:outerShdw>
                </a:effectLst>
                <a:uLnTx/>
                <a:uFillTx/>
                <a:latin typeface="Times New Roman" panose="02020603050405020304" charset="0"/>
                <a:ea typeface="方正盛世楷书简体_大" panose="02000000000000000000" charset="-122"/>
                <a:cs typeface="+mn-ea"/>
                <a:sym typeface="Arial" panose="020B0604020202020204" pitchFamily="34" charset="0"/>
              </a:endParaRPr>
            </a:p>
          </p:txBody>
        </p:sp>
        <p:pic>
          <p:nvPicPr>
            <p:cNvPr id="23" name="图片 22" descr="大雪-蔡翔宇 (8)"/>
            <p:cNvPicPr>
              <a:picLocks noChangeAspect="1"/>
            </p:cNvPicPr>
            <p:nvPr>
              <p:custDataLst>
                <p:tags r:id="rId1"/>
              </p:custDataLst>
            </p:nvPr>
          </p:nvPicPr>
          <p:blipFill>
            <a:blip r:embed="rId31">
              <a:lum contrast="18000"/>
            </a:blip>
            <a:srcRect l="26109" t="24766" r="47355" b="195"/>
            <a:stretch>
              <a:fillRect/>
            </a:stretch>
          </p:blipFill>
          <p:spPr>
            <a:xfrm>
              <a:off x="4831" y="6903"/>
              <a:ext cx="753" cy="729"/>
            </a:xfrm>
            <a:prstGeom prst="ellipse">
              <a:avLst/>
            </a:prstGeom>
            <a:effectLst>
              <a:outerShdw blurRad="50800" dist="38100" dir="2700000" algn="tl" rotWithShape="0">
                <a:prstClr val="black">
                  <a:alpha val="40000"/>
                </a:prstClr>
              </a:outerShdw>
            </a:effectLst>
          </p:spPr>
        </p:pic>
        <p:sp>
          <p:nvSpPr>
            <p:cNvPr id="24" name="文本框 23"/>
            <p:cNvSpPr txBox="1"/>
            <p:nvPr>
              <p:custDataLst>
                <p:tags r:id="rId2"/>
              </p:custDataLst>
            </p:nvPr>
          </p:nvSpPr>
          <p:spPr>
            <a:xfrm>
              <a:off x="5729" y="6968"/>
              <a:ext cx="2876" cy="580"/>
            </a:xfrm>
            <a:prstGeom prst="rect">
              <a:avLst/>
            </a:prstGeom>
            <a:noFill/>
          </p:spPr>
          <p:txBody>
            <a:bodyPr wrap="square" rtlCol="0">
              <a:spAutoFit/>
            </a:bodyPr>
            <a:lstStyle/>
            <a:p>
              <a:r>
                <a:rPr lang="zh-CN" altLang="en-US" dirty="0">
                  <a:solidFill>
                    <a:srgbClr val="A23838"/>
                  </a:solidFill>
                  <a:latin typeface="Times New Roman" panose="02020603050405020304" charset="0"/>
                  <a:ea typeface="仓耳玄三M W05" panose="02020400000000000000" charset="-122"/>
                  <a:cs typeface="方正苏新诗柳楷简体" panose="02000000000000000000" charset="-122"/>
                </a:rPr>
                <a:t>姬忠杭</a:t>
              </a:r>
              <a:endParaRPr lang="en-US" altLang="zh-CN" dirty="0">
                <a:solidFill>
                  <a:srgbClr val="A23838"/>
                </a:solidFill>
                <a:latin typeface="Times New Roman" panose="02020603050405020304" charset="0"/>
                <a:ea typeface="仓耳玄三M W05" panose="02020400000000000000" charset="-122"/>
                <a:cs typeface="方正苏新诗柳楷简体" panose="02000000000000000000" charset="-122"/>
              </a:endParaRPr>
            </a:p>
          </p:txBody>
        </p:sp>
        <p:pic>
          <p:nvPicPr>
            <p:cNvPr id="25" name="图片 24" descr="大雪-蔡翔宇 (8)"/>
            <p:cNvPicPr>
              <a:picLocks noChangeAspect="1"/>
            </p:cNvPicPr>
            <p:nvPr>
              <p:custDataLst>
                <p:tags r:id="rId3"/>
              </p:custDataLst>
            </p:nvPr>
          </p:nvPicPr>
          <p:blipFill>
            <a:blip r:embed="rId31">
              <a:lum contrast="18000"/>
            </a:blip>
            <a:srcRect l="26109" t="24766" r="47355" b="195"/>
            <a:stretch>
              <a:fillRect/>
            </a:stretch>
          </p:blipFill>
          <p:spPr>
            <a:xfrm>
              <a:off x="10222" y="6903"/>
              <a:ext cx="753" cy="729"/>
            </a:xfrm>
            <a:prstGeom prst="ellipse">
              <a:avLst/>
            </a:prstGeom>
            <a:effectLst>
              <a:outerShdw blurRad="50800" dist="38100" dir="2700000" algn="tl" rotWithShape="0">
                <a:prstClr val="black">
                  <a:alpha val="40000"/>
                </a:prstClr>
              </a:outerShdw>
            </a:effectLst>
          </p:spPr>
        </p:pic>
        <p:sp>
          <p:nvSpPr>
            <p:cNvPr id="26" name="文本框 25"/>
            <p:cNvSpPr txBox="1"/>
            <p:nvPr>
              <p:custDataLst>
                <p:tags r:id="rId4"/>
              </p:custDataLst>
            </p:nvPr>
          </p:nvSpPr>
          <p:spPr>
            <a:xfrm>
              <a:off x="11162" y="6968"/>
              <a:ext cx="5542" cy="580"/>
            </a:xfrm>
            <a:prstGeom prst="rect">
              <a:avLst/>
            </a:prstGeom>
            <a:noFill/>
          </p:spPr>
          <p:txBody>
            <a:bodyPr wrap="square" rtlCol="0">
              <a:spAutoFit/>
            </a:bodyPr>
            <a:lstStyle/>
            <a:p>
              <a:r>
                <a:rPr lang="en-US" dirty="0">
                  <a:solidFill>
                    <a:srgbClr val="A23838"/>
                  </a:solidFill>
                  <a:latin typeface="Times New Roman" panose="02020603050405020304" charset="0"/>
                  <a:ea typeface="仓耳玄三M W05" panose="02020400000000000000" charset="-122"/>
                  <a:cs typeface="Century Gothic" panose="020B0502020202020204" charset="0"/>
                </a:rPr>
                <a:t>2025/03/28</a:t>
              </a:r>
              <a:endParaRPr lang="en-US" altLang="en-US" dirty="0">
                <a:solidFill>
                  <a:srgbClr val="A23838"/>
                </a:solidFill>
                <a:latin typeface="Times New Roman" panose="02020603050405020304" charset="0"/>
                <a:ea typeface="仓耳玄三M W05" panose="02020400000000000000" charset="-122"/>
                <a:cs typeface="Century Gothic" panose="020B0502020202020204" charset="0"/>
              </a:endParaRPr>
            </a:p>
          </p:txBody>
        </p:sp>
        <p:grpSp>
          <p:nvGrpSpPr>
            <p:cNvPr id="10" name="组合 9"/>
            <p:cNvGrpSpPr/>
            <p:nvPr/>
          </p:nvGrpSpPr>
          <p:grpSpPr>
            <a:xfrm>
              <a:off x="8632" y="1552"/>
              <a:ext cx="1995" cy="1995"/>
              <a:chOff x="2105799" y="20055838"/>
              <a:chExt cx="6748090" cy="6732363"/>
            </a:xfrm>
            <a:solidFill>
              <a:srgbClr val="E4AF54">
                <a:alpha val="53000"/>
              </a:srgbClr>
            </a:solidFill>
          </p:grpSpPr>
          <p:sp>
            <p:nvSpPr>
              <p:cNvPr id="11" name="Freeform 8"/>
              <p:cNvSpPr>
                <a:spLocks noEditPoints="1"/>
              </p:cNvSpPr>
              <p:nvPr>
                <p:custDataLst>
                  <p:tags r:id="rId5"/>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 name="Freeform 42"/>
              <p:cNvSpPr>
                <a:spLocks noEditPoints="1"/>
              </p:cNvSpPr>
              <p:nvPr>
                <p:custDataLst>
                  <p:tags r:id="rId6"/>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 name="Freeform 43"/>
              <p:cNvSpPr>
                <a:spLocks noEditPoints="1"/>
              </p:cNvSpPr>
              <p:nvPr>
                <p:custDataLst>
                  <p:tags r:id="rId7"/>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4"/>
              <p:cNvSpPr/>
              <p:nvPr>
                <p:custDataLst>
                  <p:tags r:id="rId8"/>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5"/>
              <p:cNvSpPr/>
              <p:nvPr>
                <p:custDataLst>
                  <p:tags r:id="rId9"/>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6"/>
              <p:cNvSpPr/>
              <p:nvPr>
                <p:custDataLst>
                  <p:tags r:id="rId10"/>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7"/>
              <p:cNvSpPr>
                <a:spLocks noEditPoints="1"/>
              </p:cNvSpPr>
              <p:nvPr>
                <p:custDataLst>
                  <p:tags r:id="rId11"/>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8"/>
              <p:cNvSpPr>
                <a:spLocks noEditPoints="1"/>
              </p:cNvSpPr>
              <p:nvPr>
                <p:custDataLst>
                  <p:tags r:id="rId12"/>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9"/>
              <p:cNvSpPr/>
              <p:nvPr>
                <p:custDataLst>
                  <p:tags r:id="rId13"/>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50"/>
              <p:cNvSpPr>
                <a:spLocks noEditPoints="1"/>
              </p:cNvSpPr>
              <p:nvPr>
                <p:custDataLst>
                  <p:tags r:id="rId14"/>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1"/>
              <p:cNvSpPr/>
              <p:nvPr>
                <p:custDataLst>
                  <p:tags r:id="rId15"/>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2"/>
              <p:cNvSpPr/>
              <p:nvPr>
                <p:custDataLst>
                  <p:tags r:id="rId16"/>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 name="Freeform 53"/>
              <p:cNvSpPr>
                <a:spLocks noEditPoints="1"/>
              </p:cNvSpPr>
              <p:nvPr>
                <p:custDataLst>
                  <p:tags r:id="rId17"/>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8" name="Freeform 54"/>
              <p:cNvSpPr/>
              <p:nvPr>
                <p:custDataLst>
                  <p:tags r:id="rId18"/>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9" name="Freeform 55"/>
              <p:cNvSpPr/>
              <p:nvPr>
                <p:custDataLst>
                  <p:tags r:id="rId19"/>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custDataLst>
                  <p:tags r:id="rId20"/>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custDataLst>
                  <p:tags r:id="rId21"/>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custDataLst>
                  <p:tags r:id="rId22"/>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custDataLst>
                  <p:tags r:id="rId23"/>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5" name="Freeform 60"/>
              <p:cNvSpPr/>
              <p:nvPr>
                <p:custDataLst>
                  <p:tags r:id="rId24"/>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7" name="Freeform 61"/>
              <p:cNvSpPr/>
              <p:nvPr>
                <p:custDataLst>
                  <p:tags r:id="rId25"/>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8" name="Freeform 62"/>
              <p:cNvSpPr/>
              <p:nvPr>
                <p:custDataLst>
                  <p:tags r:id="rId26"/>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9" name="Freeform 71"/>
              <p:cNvSpPr>
                <a:spLocks noEditPoints="1"/>
              </p:cNvSpPr>
              <p:nvPr>
                <p:custDataLst>
                  <p:tags r:id="rId27"/>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grpSp>
      <p:sp>
        <p:nvSpPr>
          <p:cNvPr id="40" name="灯片编号占位符 39"/>
          <p:cNvSpPr>
            <a:spLocks noGrp="1"/>
          </p:cNvSpPr>
          <p:nvPr>
            <p:ph type="sldNum" sz="quarter" idx="12"/>
          </p:nvPr>
        </p:nvSpPr>
        <p:spPr>
          <a:xfrm>
            <a:off x="9307195" y="651192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solidFill>
                <a:latin typeface="仓耳玄三M W05" panose="02020400000000000000" charset="-122"/>
                <a:ea typeface="仓耳玄三M W05" panose="02020400000000000000" charset="-122"/>
                <a:cs typeface="仓耳玄三M W05" panose="020204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第</a:t>
            </a:r>
            <a:fld id="{565CE74E-AB26-4998-AD42-012C4C1AD076}" type="slidenum">
              <a:rPr lang="zh-CN" altLang="en-US" smtClean="0"/>
              <a:pPr/>
              <a:t>22</a:t>
            </a:fld>
            <a:r>
              <a:rPr lang="zh-CN" altLang="en-US"/>
              <a:t>页</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650815" y="2709542"/>
            <a:ext cx="4761322"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A23838"/>
                </a:solidFill>
                <a:effectLst/>
                <a:uLnTx/>
                <a:uFillTx/>
                <a:latin typeface="Times New Roman" panose="02020603050405020304" charset="0"/>
                <a:ea typeface="方正盛世楷书简体_大" panose="02000000000000000000" charset="-122"/>
                <a:cs typeface="+mn-ea"/>
                <a:sym typeface="Arial" panose="020B0604020202020204" pitchFamily="34" charset="0"/>
              </a:rPr>
              <a:t>图解线性规划</a:t>
            </a:r>
          </a:p>
        </p:txBody>
      </p:sp>
      <p:grpSp>
        <p:nvGrpSpPr>
          <p:cNvPr id="36" name="组合 35"/>
          <p:cNvGrpSpPr/>
          <p:nvPr/>
        </p:nvGrpSpPr>
        <p:grpSpPr>
          <a:xfrm>
            <a:off x="10067678" y="367549"/>
            <a:ext cx="1512002" cy="444892"/>
            <a:chOff x="9556201" y="498129"/>
            <a:chExt cx="1993881" cy="586680"/>
          </a:xfrm>
          <a:solidFill>
            <a:srgbClr val="A23838"/>
          </a:solidFill>
        </p:grpSpPr>
        <p:grpSp>
          <p:nvGrpSpPr>
            <p:cNvPr id="37" name="组合 36"/>
            <p:cNvGrpSpPr/>
            <p:nvPr userDrawn="1"/>
          </p:nvGrpSpPr>
          <p:grpSpPr>
            <a:xfrm>
              <a:off x="10239376" y="968937"/>
              <a:ext cx="1307697" cy="96254"/>
              <a:chOff x="4616246" y="3878362"/>
              <a:chExt cx="5571416" cy="410087"/>
            </a:xfrm>
            <a:grp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grp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grp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1" name="组合 10"/>
          <p:cNvGrpSpPr/>
          <p:nvPr/>
        </p:nvGrpSpPr>
        <p:grpSpPr>
          <a:xfrm>
            <a:off x="0" y="0"/>
            <a:ext cx="4953000" cy="6877685"/>
            <a:chOff x="0" y="0"/>
            <a:chExt cx="7800" cy="10831"/>
          </a:xfrm>
        </p:grpSpPr>
        <p:pic>
          <p:nvPicPr>
            <p:cNvPr id="10" name="图片 9"/>
            <p:cNvPicPr/>
            <p:nvPr>
              <p:custDataLst>
                <p:tags r:id="rId1"/>
              </p:custDataLst>
            </p:nvPr>
          </p:nvPicPr>
          <p:blipFill>
            <a:blip r:embed="rId27"/>
            <a:srcRect l="34117" r="12234"/>
            <a:stretch>
              <a:fillRect/>
            </a:stretch>
          </p:blipFill>
          <p:spPr>
            <a:xfrm>
              <a:off x="1" y="0"/>
              <a:ext cx="7785" cy="10830"/>
            </a:xfrm>
            <a:prstGeom prst="rect">
              <a:avLst/>
            </a:prstGeom>
            <a:noFill/>
            <a:ln w="9525">
              <a:noFill/>
            </a:ln>
          </p:spPr>
        </p:pic>
        <p:sp>
          <p:nvSpPr>
            <p:cNvPr id="2" name="矩形 1"/>
            <p:cNvSpPr/>
            <p:nvPr/>
          </p:nvSpPr>
          <p:spPr>
            <a:xfrm>
              <a:off x="0" y="0"/>
              <a:ext cx="7800" cy="10831"/>
            </a:xfrm>
            <a:prstGeom prst="rect">
              <a:avLst/>
            </a:prstGeom>
            <a:gradFill>
              <a:gsLst>
                <a:gs pos="10000">
                  <a:srgbClr val="A23838">
                    <a:alpha val="86000"/>
                  </a:srgbClr>
                </a:gs>
                <a:gs pos="100000">
                  <a:srgbClr val="E1C888">
                    <a:alpha val="46000"/>
                  </a:srgbClr>
                </a:gs>
              </a:gsLst>
              <a:lin ang="198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1254" y="4332"/>
              <a:ext cx="5446" cy="1452"/>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仓耳玄三M W05" panose="02020400000000000000" charset="-122"/>
                    <a:ea typeface="仓耳玄三M W05" panose="02020400000000000000" charset="-122"/>
                    <a:cs typeface="Sigmar One" panose="00000500000000000000" charset="0"/>
                    <a:sym typeface="Arial" panose="020B0604020202020204" pitchFamily="34" charset="0"/>
                  </a:rPr>
                  <a:t>PART 01</a:t>
                </a: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9" name="组合 98"/>
            <p:cNvGrpSpPr/>
            <p:nvPr/>
          </p:nvGrpSpPr>
          <p:grpSpPr>
            <a:xfrm>
              <a:off x="614" y="269"/>
              <a:ext cx="1134" cy="1134"/>
              <a:chOff x="2105799" y="20055838"/>
              <a:chExt cx="6748090" cy="6732363"/>
            </a:xfrm>
            <a:solidFill>
              <a:srgbClr val="F1D5A4">
                <a:alpha val="53000"/>
              </a:srgbClr>
            </a:solidFill>
          </p:grpSpPr>
          <p:sp>
            <p:nvSpPr>
              <p:cNvPr id="100"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1"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2"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3"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4"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5"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6"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7"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8"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9"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0"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1"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2"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3"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4"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5"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6"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7"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8"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9"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0"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1"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2" name="Freeform 71"/>
              <p:cNvSpPr>
                <a:spLocks noEditPoints="1"/>
              </p:cNvSpPr>
              <p:nvPr>
                <p:custDataLst>
                  <p:tags r:id="rId24"/>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grpSp>
      <p:sp>
        <p:nvSpPr>
          <p:cNvPr id="6" name="灯片编号占位符 5"/>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FD9ED1C8-AE3C-4AD8-9445-B19C26BB0A97}"/>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8BFF2670-279A-4FD0-AD74-3E7D1D0BF98A}"/>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B3ECBF4E-B6E3-44CC-B429-CC6E28231F9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394F0733-C3F3-4805-B7CE-98F65D674198}"/>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EF2BA133-0D43-4075-852C-665B533484B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FC5CD496-01CD-4051-9D04-6C01B8C094DA}"/>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2F696519-4994-445A-8A6B-8DA3470F07A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465EDB72-9D35-4889-8D14-107FF0F8CA10}"/>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D05AB7FB-0C04-46B5-93BD-CCBDF2CF4694}"/>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43D93E00-0A4C-49C9-A3CD-9E20506CC564}"/>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89DE3ED2-C173-4B0A-90E6-338777189B0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950C819C-D35F-4752-B343-0182CCA7C29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FF1C1D3A-E5E2-4A53-ADB5-9B88895123A0}"/>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6BF87141-5A4C-40F0-9040-6FD343037B9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D4F3AA0C-3F43-462B-AB1E-75493083B7F6}"/>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8B101F6D-C392-4133-A3DA-55D3924EDDFE}"/>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78A63C6C-76AE-4B58-AFD4-EB072597BC95}"/>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E0451659-AA49-4666-8C8E-F2472B14F0E9}"/>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DF7D3C40-06BE-4A1A-8909-56F7E94407C5}"/>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57E9A2BA-77D9-4E27-93C8-67873F0DEA8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5BBB29F8-D790-4178-9A03-AD4D95F98D6E}"/>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A2207E00-9E11-4F96-8022-C8220A86E924}"/>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F4EC3F52-F081-444E-8A24-425345515815}"/>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1515FED9-74F2-4E51-B1E3-937E5C23D9D3}"/>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9351B99A-3D8F-487A-88B0-A4BCBA3FB9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743F2F75-5444-46B4-9FA8-63F1157057DC}"/>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07B979A4-48FC-4FA4-B017-6F935928C626}"/>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21A30EC6-F4BA-4116-B93B-D4AB48307780}"/>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D8B2209D-8B3E-4E27-BBC7-D865567511F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315C5FF9-7C1E-4796-8FE0-F4A81B1E3FC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453473E2-D138-48AF-89B3-1D10FABF5E0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AE3020C3-1ED1-44EB-B56A-44057B575DD8}"/>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2EF11731-2EEF-4180-8797-AB2215A0B32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51A5769B-72F5-4532-8978-538BA11BEDD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781D8D80-2A6E-45FD-BD05-865E0123AA3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4D2E2B9F-C9EE-4B00-89E6-F3DFE6C9001F}"/>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52C4EF30-7F6C-44CC-9542-4D92A019F052}"/>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1FD344AB-14FA-4BFF-B2DF-6B5BAFD64776}"/>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E9202264-B217-49BD-B4A7-F2CEF0FC90A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4E5FBE5C-0DD1-488F-8C43-4C54A09CB040}"/>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0B04A3C5-8F46-4904-A231-8015493E9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09F4AB42-416D-4B02-B734-9195A7687CD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34D77FEA-CEE7-40F8-8ADF-6E0D570949C9}"/>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397199F9-6D41-4C39-9315-7AA5887A5A1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81E0E5AE-33F4-4B86-B81B-D5060C5366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5098A6B6-C44E-4E3F-A4F0-208BA1EFB71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6CE0AFF7-A497-46CC-881D-0B6BAAFC5B8A}"/>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9CEFC95A-813D-445F-9F2B-1134225D09A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742C246E-EEB3-4D2E-8072-A80CBB805A2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E05C8C7D-A424-4682-AB58-0BE392763BD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8784F5B1-3150-48C0-827B-F433BBD5668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6DFA1904-D499-452A-9BF3-9C9169BDC4A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ADFEE61B-DF3D-413A-A4DA-31E70027CCE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52ECA886-3D47-41BA-9C83-B640F7D201D5}"/>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53443A05-DC7A-4AB4-BB5A-CC53992B9769}"/>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1B03EC57-BAD7-48AA-9E80-CB32FF89B66C}"/>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1. </a:t>
            </a:r>
            <a:r>
              <a:rPr lang="zh-CN" altLang="en-US" sz="2400" b="1" spc="300" dirty="0">
                <a:solidFill>
                  <a:srgbClr val="A23838"/>
                </a:solidFill>
                <a:latin typeface="Times New Roman" panose="02020603050405020304" charset="0"/>
                <a:ea typeface="仓耳玄三M W05" panose="02020400000000000000" charset="-122"/>
              </a:rPr>
              <a:t>图解线性规划</a:t>
            </a: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B0065D63-F9BB-48FB-B015-A181F0281809}"/>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073F5DFB-83D3-40D3-85C5-BE1D1756EE71}"/>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42C042C-702B-4241-B537-BD7D3B5D76C2}"/>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003735E8-3454-399D-60CA-3609923CE4AE}"/>
              </a:ext>
            </a:extLst>
          </p:cNvPr>
          <p:cNvSpPr txBox="1"/>
          <p:nvPr/>
        </p:nvSpPr>
        <p:spPr>
          <a:xfrm>
            <a:off x="247353" y="1079975"/>
            <a:ext cx="2523983" cy="461665"/>
          </a:xfrm>
          <a:prstGeom prst="rect">
            <a:avLst/>
          </a:prstGeom>
          <a:noFill/>
        </p:spPr>
        <p:txBody>
          <a:bodyPr wrap="square" rtlCol="0">
            <a:spAutoFit/>
          </a:bodyPr>
          <a:lstStyle/>
          <a:p>
            <a:pPr algn="ct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考虑如下问题：</a:t>
            </a:r>
          </a:p>
        </p:txBody>
      </p:sp>
      <p:pic>
        <p:nvPicPr>
          <p:cNvPr id="4" name="Picture 2">
            <a:extLst>
              <a:ext uri="{FF2B5EF4-FFF2-40B4-BE49-F238E27FC236}">
                <a16:creationId xmlns:a16="http://schemas.microsoft.com/office/drawing/2014/main" id="{AD919795-BE15-7F5A-1A3D-17AE1237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656" y="1638777"/>
            <a:ext cx="5215275" cy="483165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271884C0-6BD5-923A-54E1-87FACFF7C5E1}"/>
              </a:ext>
            </a:extLst>
          </p:cNvPr>
          <p:cNvPicPr>
            <a:picLocks noChangeAspect="1"/>
          </p:cNvPicPr>
          <p:nvPr/>
        </p:nvPicPr>
        <p:blipFill>
          <a:blip r:embed="rId4"/>
          <a:stretch>
            <a:fillRect/>
          </a:stretch>
        </p:blipFill>
        <p:spPr>
          <a:xfrm>
            <a:off x="80420" y="1690615"/>
            <a:ext cx="5762625" cy="3181350"/>
          </a:xfrm>
          <a:prstGeom prst="rect">
            <a:avLst/>
          </a:prstGeom>
        </p:spPr>
      </p:pic>
    </p:spTree>
    <p:extLst>
      <p:ext uri="{BB962C8B-B14F-4D97-AF65-F5344CB8AC3E}">
        <p14:creationId xmlns:p14="http://schemas.microsoft.com/office/powerpoint/2010/main" val="179247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CEDE9-E078-3A2D-E4CF-23665D8C6227}"/>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8790A1AF-8A30-511A-7A7C-1A2CE9D4328E}"/>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30A7D8B8-F81A-FAB0-F1A2-C0036359E8A1}"/>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AD442966-9BA8-0AED-785C-1CD6D556A80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A034C2BB-B3C6-E4E2-8988-82340CBA94F5}"/>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8424FE36-7AEC-8D35-7256-8F95CAD51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84C28749-9A3E-365F-96B2-D7679948B97E}"/>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8ADE01BD-B72D-E454-F79D-394617C22F0F}"/>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909DDDE3-70DA-3FF6-0165-290002393FE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12BEB9AB-E6A5-A6AC-0402-80DB6B9C54C6}"/>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F802A457-9F9E-771B-3FE5-7698E6E58A93}"/>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AA63B651-5739-9CB2-F235-6C7ED7239011}"/>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BCCC9451-EA1C-8F08-9C59-DCBD4C047081}"/>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436F9E3D-BA87-D301-EAAF-004D3E96B8A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9C653E70-5ACC-8975-99CA-46E3C9274696}"/>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F02ECF44-5F3A-60BE-A9C7-23031942F566}"/>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6A2A3AA1-6780-6F13-4F86-281DBE3A531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A91EAEAE-61D3-712F-AE29-CF5AA6D043DC}"/>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6B6BB897-E2CE-CFB6-BE1D-9FA7A582692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5649C7F8-8FD9-68DA-38E3-F0DD7E9AD39A}"/>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957436F1-3099-D9B4-4C4B-025108776804}"/>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985BC45D-D3A7-2F31-CC47-EBFCD7EE1F65}"/>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08272724-E434-F4C2-F0A0-BC8472E43D26}"/>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E945DB24-3A36-6209-EF70-295A77826657}"/>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EA22A3DB-0D3C-1750-3D0F-F02B14EBF257}"/>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64498711-F1B1-5EFC-5E58-0993FC47C86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48F07259-2702-A4C7-C472-050CD41CD6DF}"/>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A786F4D4-F6AB-9D8C-05A1-4FC7289385E6}"/>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C275C149-4506-04EC-3C27-48D70701B118}"/>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29C7C2EF-1CE7-2318-E62C-D3846890D8C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1733302D-4415-9717-4384-5E5841A8148D}"/>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BBF6045D-D572-C848-39EC-01FD5B19EB66}"/>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A5EF7F0C-8B7B-3B00-5182-E34041171A1A}"/>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10815EEE-AF13-BDA0-B1D1-F92491F028F7}"/>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7E7CC102-78AC-5A02-FD86-D3CC03DF121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49B5E403-AF22-5CD0-E564-C88E5C62DAC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6539BD1F-7158-7266-E8B1-B30B6FCDCBC7}"/>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B2AB095A-4FC6-C4BE-EDB1-27099F8D47C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76DC9AEB-D045-10B3-9FEA-7BFBF9D2A48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BE366968-1B3C-D9DC-ABF7-939C40A79BB8}"/>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D754AF61-2717-01A5-641F-3EC59855CFC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3B447CFF-D015-C437-35C5-B4347354D45D}"/>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CA26768E-4F94-0464-343F-DB7939E0EF59}"/>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AFD311D0-4229-5DE8-574C-834B1840E70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BEC5EE8C-A393-2F6F-140D-57FAA1E32381}"/>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CC6CF86D-27C4-71E8-8A4E-AFAD1281B97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A72B6D86-5BE7-5493-B93F-C4D4DDE3B336}"/>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0C6136A3-9538-5692-B64F-74D10D7FD578}"/>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29065E76-2409-8EE6-722D-918D5CB81C7D}"/>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7131380D-672E-56C8-8B29-D9AA594A07FE}"/>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E0E4BDF2-679F-0517-9796-7B03AB0EC06A}"/>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1651088E-983C-666B-0959-CD4E58A00AD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4AA6EFE9-E862-86AD-4FB6-D85589940083}"/>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0E407AF6-8975-E30D-63D2-A7D80210D44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45EF02C3-F26D-48B4-BBB6-7CA506225616}"/>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00B6701A-1895-EBA8-4A63-8BFC93314805}"/>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F4DDF1B2-685F-9CA9-DC33-8D9E740D5585}"/>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1. </a:t>
            </a:r>
            <a:r>
              <a:rPr lang="zh-CN" altLang="en-US" sz="2400" b="1" spc="300" dirty="0">
                <a:solidFill>
                  <a:srgbClr val="A23838"/>
                </a:solidFill>
                <a:latin typeface="Times New Roman" panose="02020603050405020304" charset="0"/>
                <a:ea typeface="仓耳玄三M W05" panose="02020400000000000000" charset="-122"/>
              </a:rPr>
              <a:t>图解线性规划</a:t>
            </a: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06DBBC07-6C87-51F0-DF32-8A3C3017BC4E}"/>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3FD9CE5F-E95A-C637-D1D2-8A3A0E24228F}"/>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40315DF7-4C04-B369-0DCF-B42D25DACF03}"/>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06496715-8410-9155-4EFC-64CD643CAB15}"/>
              </a:ext>
            </a:extLst>
          </p:cNvPr>
          <p:cNvSpPr txBox="1"/>
          <p:nvPr/>
        </p:nvSpPr>
        <p:spPr>
          <a:xfrm>
            <a:off x="-766689" y="1160585"/>
            <a:ext cx="5535637" cy="400110"/>
          </a:xfrm>
          <a:prstGeom prst="rect">
            <a:avLst/>
          </a:prstGeom>
          <a:noFill/>
        </p:spPr>
        <p:txBody>
          <a:bodyPr wrap="square" rtlCol="0">
            <a:spAutoFit/>
          </a:bodyPr>
          <a:lstStyle/>
          <a:p>
            <a:pPr algn="ct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寻找可行域与最优解</a:t>
            </a:r>
          </a:p>
        </p:txBody>
      </p:sp>
      <p:pic>
        <p:nvPicPr>
          <p:cNvPr id="4" name="图片 3">
            <a:extLst>
              <a:ext uri="{FF2B5EF4-FFF2-40B4-BE49-F238E27FC236}">
                <a16:creationId xmlns:a16="http://schemas.microsoft.com/office/drawing/2014/main" id="{8A2FEF14-9B45-033C-719C-89902B3CE6C0}"/>
              </a:ext>
            </a:extLst>
          </p:cNvPr>
          <p:cNvPicPr>
            <a:picLocks noChangeAspect="1"/>
          </p:cNvPicPr>
          <p:nvPr/>
        </p:nvPicPr>
        <p:blipFill>
          <a:blip r:embed="rId3"/>
          <a:stretch>
            <a:fillRect/>
          </a:stretch>
        </p:blipFill>
        <p:spPr>
          <a:xfrm>
            <a:off x="823562" y="1853289"/>
            <a:ext cx="5906662" cy="4136721"/>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E2E0F3E3-3E96-7B58-77B1-2BFBB9A7CD5E}"/>
                  </a:ext>
                </a:extLst>
              </p14:cNvPr>
              <p14:cNvContentPartPr/>
              <p14:nvPr/>
            </p14:nvContentPartPr>
            <p14:xfrm>
              <a:off x="4197280" y="2653990"/>
              <a:ext cx="360" cy="360"/>
            </p14:xfrm>
          </p:contentPart>
        </mc:Choice>
        <mc:Fallback>
          <p:pic>
            <p:nvPicPr>
              <p:cNvPr id="5" name="墨迹 4">
                <a:extLst>
                  <a:ext uri="{FF2B5EF4-FFF2-40B4-BE49-F238E27FC236}">
                    <a16:creationId xmlns:a16="http://schemas.microsoft.com/office/drawing/2014/main" id="{E2E0F3E3-3E96-7B58-77B1-2BFBB9A7CD5E}"/>
                  </a:ext>
                </a:extLst>
              </p:cNvPr>
              <p:cNvPicPr/>
              <p:nvPr/>
            </p:nvPicPr>
            <p:blipFill>
              <a:blip r:embed="rId5"/>
              <a:stretch>
                <a:fillRect/>
              </a:stretch>
            </p:blipFill>
            <p:spPr>
              <a:xfrm>
                <a:off x="4191160" y="264787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墨迹 5">
                <a:extLst>
                  <a:ext uri="{FF2B5EF4-FFF2-40B4-BE49-F238E27FC236}">
                    <a16:creationId xmlns:a16="http://schemas.microsoft.com/office/drawing/2014/main" id="{79AB67CE-20C2-EF7D-D170-0656316F2126}"/>
                  </a:ext>
                </a:extLst>
              </p14:cNvPr>
              <p14:cNvContentPartPr/>
              <p14:nvPr/>
            </p14:nvContentPartPr>
            <p14:xfrm>
              <a:off x="2038360" y="3949630"/>
              <a:ext cx="360" cy="360"/>
            </p14:xfrm>
          </p:contentPart>
        </mc:Choice>
        <mc:Fallback>
          <p:pic>
            <p:nvPicPr>
              <p:cNvPr id="6" name="墨迹 5">
                <a:extLst>
                  <a:ext uri="{FF2B5EF4-FFF2-40B4-BE49-F238E27FC236}">
                    <a16:creationId xmlns:a16="http://schemas.microsoft.com/office/drawing/2014/main" id="{79AB67CE-20C2-EF7D-D170-0656316F2126}"/>
                  </a:ext>
                </a:extLst>
              </p:cNvPr>
              <p:cNvPicPr/>
              <p:nvPr/>
            </p:nvPicPr>
            <p:blipFill>
              <a:blip r:embed="rId5"/>
              <a:stretch>
                <a:fillRect/>
              </a:stretch>
            </p:blipFill>
            <p:spPr>
              <a:xfrm>
                <a:off x="2032240" y="394351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墨迹 8">
                <a:extLst>
                  <a:ext uri="{FF2B5EF4-FFF2-40B4-BE49-F238E27FC236}">
                    <a16:creationId xmlns:a16="http://schemas.microsoft.com/office/drawing/2014/main" id="{75D05E54-5B1A-AF19-0164-E353FA308038}"/>
                  </a:ext>
                </a:extLst>
              </p14:cNvPr>
              <p14:cNvContentPartPr/>
              <p14:nvPr/>
            </p14:nvContentPartPr>
            <p14:xfrm>
              <a:off x="4934736" y="3234840"/>
              <a:ext cx="354960" cy="327240"/>
            </p14:xfrm>
          </p:contentPart>
        </mc:Choice>
        <mc:Fallback>
          <p:pic>
            <p:nvPicPr>
              <p:cNvPr id="9" name="墨迹 8">
                <a:extLst>
                  <a:ext uri="{FF2B5EF4-FFF2-40B4-BE49-F238E27FC236}">
                    <a16:creationId xmlns:a16="http://schemas.microsoft.com/office/drawing/2014/main" id="{75D05E54-5B1A-AF19-0164-E353FA308038}"/>
                  </a:ext>
                </a:extLst>
              </p:cNvPr>
              <p:cNvPicPr/>
              <p:nvPr/>
            </p:nvPicPr>
            <p:blipFill>
              <a:blip r:embed="rId8"/>
              <a:stretch>
                <a:fillRect/>
              </a:stretch>
            </p:blipFill>
            <p:spPr>
              <a:xfrm>
                <a:off x="4928616" y="3228720"/>
                <a:ext cx="36720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墨迹 9">
                <a:extLst>
                  <a:ext uri="{FF2B5EF4-FFF2-40B4-BE49-F238E27FC236}">
                    <a16:creationId xmlns:a16="http://schemas.microsoft.com/office/drawing/2014/main" id="{D682F41D-2642-BD4B-B52D-DDBBE89641D2}"/>
                  </a:ext>
                </a:extLst>
              </p14:cNvPr>
              <p14:cNvContentPartPr/>
              <p14:nvPr/>
            </p14:nvContentPartPr>
            <p14:xfrm>
              <a:off x="5070872" y="3392880"/>
              <a:ext cx="48240" cy="54000"/>
            </p14:xfrm>
          </p:contentPart>
        </mc:Choice>
        <mc:Fallback>
          <p:pic>
            <p:nvPicPr>
              <p:cNvPr id="10" name="墨迹 9">
                <a:extLst>
                  <a:ext uri="{FF2B5EF4-FFF2-40B4-BE49-F238E27FC236}">
                    <a16:creationId xmlns:a16="http://schemas.microsoft.com/office/drawing/2014/main" id="{D682F41D-2642-BD4B-B52D-DDBBE89641D2}"/>
                  </a:ext>
                </a:extLst>
              </p:cNvPr>
              <p:cNvPicPr/>
              <p:nvPr/>
            </p:nvPicPr>
            <p:blipFill>
              <a:blip r:embed="rId10"/>
              <a:stretch>
                <a:fillRect/>
              </a:stretch>
            </p:blipFill>
            <p:spPr>
              <a:xfrm>
                <a:off x="5064752" y="3386760"/>
                <a:ext cx="60480" cy="66240"/>
              </a:xfrm>
              <a:prstGeom prst="rect">
                <a:avLst/>
              </a:prstGeom>
            </p:spPr>
          </p:pic>
        </mc:Fallback>
      </mc:AlternateContent>
      <p:pic>
        <p:nvPicPr>
          <p:cNvPr id="36" name="图片 35">
            <a:extLst>
              <a:ext uri="{FF2B5EF4-FFF2-40B4-BE49-F238E27FC236}">
                <a16:creationId xmlns:a16="http://schemas.microsoft.com/office/drawing/2014/main" id="{F54ECD4B-0FB5-F21E-1722-9EFF354EC659}"/>
              </a:ext>
            </a:extLst>
          </p:cNvPr>
          <p:cNvPicPr>
            <a:picLocks noChangeAspect="1"/>
          </p:cNvPicPr>
          <p:nvPr/>
        </p:nvPicPr>
        <p:blipFill>
          <a:blip r:embed="rId11"/>
          <a:stretch>
            <a:fillRect/>
          </a:stretch>
        </p:blipFill>
        <p:spPr>
          <a:xfrm>
            <a:off x="6866360" y="1930183"/>
            <a:ext cx="5018088" cy="3857615"/>
          </a:xfrm>
          <a:prstGeom prst="rect">
            <a:avLst/>
          </a:prstGeom>
        </p:spPr>
      </p:pic>
      <p:sp>
        <p:nvSpPr>
          <p:cNvPr id="37" name="文本框 36">
            <a:extLst>
              <a:ext uri="{FF2B5EF4-FFF2-40B4-BE49-F238E27FC236}">
                <a16:creationId xmlns:a16="http://schemas.microsoft.com/office/drawing/2014/main" id="{215D5C21-38DD-0DAB-6088-FA22D74BA24B}"/>
              </a:ext>
            </a:extLst>
          </p:cNvPr>
          <p:cNvSpPr txBox="1"/>
          <p:nvPr/>
        </p:nvSpPr>
        <p:spPr>
          <a:xfrm>
            <a:off x="116115" y="5907314"/>
            <a:ext cx="11768334" cy="1015663"/>
          </a:xfrm>
          <a:prstGeom prst="rect">
            <a:avLst/>
          </a:prstGeom>
          <a:noFill/>
        </p:spPr>
        <p:txBody>
          <a:bodyPr wrap="square" rtlCol="0">
            <a:spAutoFit/>
          </a:bodyPr>
          <a:lstStyle/>
          <a:p>
            <a:pPr algn="ctr"/>
            <a:r>
              <a:rPr lang="zh-CN" altLang="en-US" sz="2000" b="0" i="0" dirty="0">
                <a:solidFill>
                  <a:srgbClr val="404040"/>
                </a:solidFill>
                <a:effectLst/>
                <a:latin typeface="DeepSeek-CJK-patch"/>
              </a:rPr>
              <a:t>若一个线性规划没有可行解，则称该线性规划是</a:t>
            </a:r>
            <a:r>
              <a:rPr lang="zh-CN" altLang="en-US" sz="2000" b="1" i="0" dirty="0">
                <a:solidFill>
                  <a:srgbClr val="404040"/>
                </a:solidFill>
                <a:effectLst/>
                <a:latin typeface="DeepSeek-CJK-patch"/>
              </a:rPr>
              <a:t>不可行的</a:t>
            </a:r>
            <a:r>
              <a:rPr lang="zh-CN" altLang="en-US" sz="2000" b="0" i="0" dirty="0">
                <a:solidFill>
                  <a:srgbClr val="404040"/>
                </a:solidFill>
                <a:effectLst/>
                <a:latin typeface="DeepSeek-CJK-patch"/>
              </a:rPr>
              <a:t>（</a:t>
            </a:r>
            <a:r>
              <a:rPr lang="en-US" altLang="zh-CN" sz="2000" b="0" i="0" dirty="0">
                <a:solidFill>
                  <a:srgbClr val="404040"/>
                </a:solidFill>
                <a:effectLst/>
                <a:latin typeface="DeepSeek-CJK-patch"/>
              </a:rPr>
              <a:t>infeasible</a:t>
            </a:r>
            <a:r>
              <a:rPr lang="zh-CN" altLang="en-US" sz="2000" b="0" i="0" dirty="0">
                <a:solidFill>
                  <a:srgbClr val="404040"/>
                </a:solidFill>
                <a:effectLst/>
                <a:latin typeface="DeepSeek-CJK-patch"/>
              </a:rPr>
              <a:t>）；否则称为</a:t>
            </a:r>
            <a:r>
              <a:rPr lang="zh-CN" altLang="en-US" sz="2000" b="1" i="0" dirty="0">
                <a:solidFill>
                  <a:srgbClr val="404040"/>
                </a:solidFill>
                <a:effectLst/>
                <a:latin typeface="DeepSeek-CJK-patch"/>
              </a:rPr>
              <a:t>可行的</a:t>
            </a:r>
            <a:r>
              <a:rPr lang="zh-CN" altLang="en-US" sz="2000" b="0" i="0" dirty="0">
                <a:solidFill>
                  <a:srgbClr val="404040"/>
                </a:solidFill>
                <a:effectLst/>
                <a:latin typeface="DeepSeek-CJK-patch"/>
              </a:rPr>
              <a:t>（</a:t>
            </a:r>
            <a:r>
              <a:rPr lang="en-US" altLang="zh-CN" sz="2000" b="0" i="0" dirty="0">
                <a:solidFill>
                  <a:srgbClr val="404040"/>
                </a:solidFill>
                <a:effectLst/>
                <a:latin typeface="DeepSeek-CJK-patch"/>
              </a:rPr>
              <a:t>feasible</a:t>
            </a:r>
            <a:r>
              <a:rPr lang="zh-CN" altLang="en-US" sz="2000" b="0" i="0" dirty="0">
                <a:solidFill>
                  <a:srgbClr val="404040"/>
                </a:solidFill>
                <a:effectLst/>
                <a:latin typeface="DeepSeek-CJK-patch"/>
              </a:rPr>
              <a:t>）。若一个线性规划存在可行解但没有有限的最优目标值，则称该线性规划是</a:t>
            </a:r>
            <a:r>
              <a:rPr lang="zh-CN" altLang="en-US" sz="2000" b="1" i="0" dirty="0">
                <a:solidFill>
                  <a:srgbClr val="404040"/>
                </a:solidFill>
                <a:effectLst/>
                <a:latin typeface="DeepSeek-CJK-patch"/>
              </a:rPr>
              <a:t>无界的</a:t>
            </a:r>
            <a:r>
              <a:rPr lang="zh-CN" altLang="en-US" sz="2000" b="0" i="0" dirty="0">
                <a:solidFill>
                  <a:srgbClr val="404040"/>
                </a:solidFill>
                <a:effectLst/>
                <a:latin typeface="DeepSeek-CJK-patch"/>
              </a:rPr>
              <a:t>（</a:t>
            </a:r>
            <a:r>
              <a:rPr lang="en-US" altLang="zh-CN" sz="2000" b="0" i="0" dirty="0">
                <a:solidFill>
                  <a:srgbClr val="404040"/>
                </a:solidFill>
                <a:effectLst/>
                <a:latin typeface="DeepSeek-CJK-patch"/>
              </a:rPr>
              <a:t>unbounded</a:t>
            </a:r>
            <a:r>
              <a:rPr lang="zh-CN" altLang="en-US" sz="2000" b="0" i="0" dirty="0">
                <a:solidFill>
                  <a:srgbClr val="404040"/>
                </a:solidFill>
                <a:effectLst/>
                <a:latin typeface="DeepSeek-CJK-patch"/>
              </a:rPr>
              <a:t>）。</a:t>
            </a:r>
            <a:r>
              <a:rPr lang="zh-CN" altLang="en-US" sz="2000" dirty="0">
                <a:solidFill>
                  <a:srgbClr val="404040"/>
                </a:solidFill>
                <a:latin typeface="DeepSeek-CJK-patch"/>
              </a:rPr>
              <a:t>然而，</a:t>
            </a:r>
            <a:r>
              <a:rPr lang="zh-CN" altLang="en-US" sz="2000" b="0" i="0" dirty="0">
                <a:solidFill>
                  <a:srgbClr val="404040"/>
                </a:solidFill>
                <a:effectLst/>
                <a:latin typeface="DeepSeek-CJK-patch"/>
              </a:rPr>
              <a:t>即使可行域是无界的，线性规划仍可能具有有限的最优目标值。</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828593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7E772-A76E-401A-4499-A2B30A5E24E2}"/>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C7293D4B-85BE-3C60-877D-CA57049BF36B}"/>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60B7AD85-A2B3-CB4E-01A3-DD4CA59658C4}"/>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54A55175-C1BD-D759-C95C-00D78986B21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1879A0CD-6062-3941-A6B1-1184C7D72E68}"/>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1912FE54-248B-6B44-17B8-F4F11CD5EF65}"/>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45D64179-C091-A27E-2214-60244061E6EB}"/>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C03A81FA-C35E-0D96-D8D8-18CC5148A1E8}"/>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4CCAEA83-A353-2F32-4446-2CD78D3F1486}"/>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AA806F48-E80A-E1D9-8A07-E7B05C355E5A}"/>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63AA20D4-C320-CE24-C2A0-E03CE41CA832}"/>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141D5922-F2F5-C012-DDB6-E07C9B45F4B6}"/>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10551641-1392-361A-F51F-9A9C6C4C15B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FFBD22E5-8E8D-E5B5-4A26-2485B7D757E0}"/>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C8151049-238C-4B8D-247A-A9989AE82D63}"/>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5026B596-40E4-3F10-16FC-CFB050D4511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302483BF-2CC2-1EE9-5BE2-752AEE53ADFC}"/>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E81FBD96-48EC-D1F8-306C-B45F18828398}"/>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A764DEF2-D8E0-CEA2-2B78-26794BE20FAE}"/>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3CE88C8D-3A12-D86A-7CEF-95D1AEBD0977}"/>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68ADF74F-711F-2747-45D8-E7F4AE6334C4}"/>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0B848EED-1346-2737-31ED-B9D8FBA7007E}"/>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D323A8B6-5EB1-6A15-D4C4-FF30CE2C43DC}"/>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8AE9FBE2-F654-9C83-0DF6-B94EBE3624EE}"/>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AD8ADF67-7F65-2114-465B-96D33A054316}"/>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172A3DB6-C8BE-8E6A-88DA-77F79DB25887}"/>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36483D57-656D-976B-3B5C-972998B33FA7}"/>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BBE00895-DE87-B217-1DFD-30F34F56D11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D273D028-7A65-F91E-7F3C-3190209D3B4E}"/>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3AA5C3C7-FBCC-C537-898A-9DA6F061E9BB}"/>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918C805F-70C2-CAFF-44F7-54D22C7EDE0A}"/>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D7A0704C-3202-81EF-3D45-5F9B47882240}"/>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C7C57F73-1BBB-F660-DAE1-954FF8E83E98}"/>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9D1F257F-F9F8-787B-F2EA-50D34D500D00}"/>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3CF858E4-C857-B457-FCD6-29163614E96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6DE77D2D-1CE5-57CB-C503-C00DADCD2458}"/>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AE4D7E4A-D3C0-E2A7-2E50-4A70485F7F64}"/>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D8A7A644-C24D-B0DF-6632-69B26E23C36C}"/>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0B1FE37C-8098-C307-B3F6-AB4DD5D82C9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D07D3E4E-0508-0CC6-EF66-48E47CEA5C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CD876605-8CDD-5FB4-AA57-9916E50C5744}"/>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388FCD63-AFEC-8373-C659-32106065693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A7DDCB9D-1319-8C37-A82D-39C7EC7D284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9AF8DAB8-53DE-A559-8E17-4B0AEDE129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58B921E6-A832-615E-84D7-03988AD7DD93}"/>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6CDA0D55-E8E8-0D33-ABC1-D42F53CE569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ABFED4CD-4B9B-9CDE-80A7-F9E83DDBE04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03ADDAFC-5B11-C68D-FFDA-D2BDA9CABA93}"/>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B6F63480-B92C-150A-8181-47E5C34533C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420B9E64-EFFB-7F02-5ABF-648358DB54C7}"/>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3A965034-2C70-EA79-F43D-608D05B188F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D82A1E09-98EF-A2AA-738D-625510B0ADB9}"/>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35BFA25D-FE3C-328D-2827-C79CF6C16311}"/>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8D0DB339-7119-E3C2-7072-0E4CC24C6C8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E9977991-C5EB-A649-9733-7991C2F3AA3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84C7BAED-755A-83B5-5B80-3BBC9C3A03A4}"/>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35228F9B-9406-1747-6909-6B1140094465}"/>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1. </a:t>
            </a:r>
            <a:r>
              <a:rPr lang="zh-CN" altLang="en-US" sz="2400" b="1" spc="300" dirty="0">
                <a:solidFill>
                  <a:srgbClr val="A23838"/>
                </a:solidFill>
                <a:latin typeface="Times New Roman" panose="02020603050405020304" charset="0"/>
                <a:ea typeface="仓耳玄三M W05" panose="02020400000000000000" charset="-122"/>
              </a:rPr>
              <a:t>图解线性规划</a:t>
            </a: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B4467661-0FAA-2D70-00C0-678F262F1AF8}"/>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CC7AEF70-A3AE-74AC-E825-D45551133EB7}"/>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28217DC-8B0A-4B57-2AA2-CE6BCD0016DC}"/>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F510802C-D3FE-3C01-DB77-8A1D02FB7F38}"/>
              </a:ext>
            </a:extLst>
          </p:cNvPr>
          <p:cNvSpPr txBox="1"/>
          <p:nvPr/>
        </p:nvSpPr>
        <p:spPr>
          <a:xfrm>
            <a:off x="-766689" y="1160585"/>
            <a:ext cx="5535637" cy="400110"/>
          </a:xfrm>
          <a:prstGeom prst="rect">
            <a:avLst/>
          </a:prstGeom>
          <a:noFill/>
        </p:spPr>
        <p:txBody>
          <a:bodyPr wrap="square" rtlCol="0">
            <a:spAutoFit/>
          </a:bodyPr>
          <a:lstStyle/>
          <a:p>
            <a:pPr algn="ct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拓展：高维情况的几何分析</a:t>
            </a:r>
          </a:p>
        </p:txBody>
      </p:sp>
      <p:pic>
        <p:nvPicPr>
          <p:cNvPr id="4" name="图片 3">
            <a:extLst>
              <a:ext uri="{FF2B5EF4-FFF2-40B4-BE49-F238E27FC236}">
                <a16:creationId xmlns:a16="http://schemas.microsoft.com/office/drawing/2014/main" id="{6A48B6C6-0705-EFCD-4978-F8D7E9DFF69E}"/>
              </a:ext>
            </a:extLst>
          </p:cNvPr>
          <p:cNvPicPr>
            <a:picLocks noChangeAspect="1"/>
          </p:cNvPicPr>
          <p:nvPr/>
        </p:nvPicPr>
        <p:blipFill>
          <a:blip r:embed="rId3"/>
          <a:stretch>
            <a:fillRect/>
          </a:stretch>
        </p:blipFill>
        <p:spPr>
          <a:xfrm>
            <a:off x="310918" y="1705427"/>
            <a:ext cx="5807859" cy="4803493"/>
          </a:xfrm>
          <a:prstGeom prst="rect">
            <a:avLst/>
          </a:prstGeom>
        </p:spPr>
      </p:pic>
      <p:pic>
        <p:nvPicPr>
          <p:cNvPr id="6" name="图片 5">
            <a:extLst>
              <a:ext uri="{FF2B5EF4-FFF2-40B4-BE49-F238E27FC236}">
                <a16:creationId xmlns:a16="http://schemas.microsoft.com/office/drawing/2014/main" id="{3146999F-D6A9-48BF-E9DA-59D690E2D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8777" y="1828716"/>
            <a:ext cx="4775002" cy="3577939"/>
          </a:xfrm>
          <a:prstGeom prst="rect">
            <a:avLst/>
          </a:prstGeom>
        </p:spPr>
      </p:pic>
    </p:spTree>
    <p:extLst>
      <p:ext uri="{BB962C8B-B14F-4D97-AF65-F5344CB8AC3E}">
        <p14:creationId xmlns:p14="http://schemas.microsoft.com/office/powerpoint/2010/main" val="2468833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3A29A-D809-C10E-DFB5-D885F7B501B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483985AA-0F38-9313-7BCF-14B5EB482171}"/>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64F9808A-D3B6-A941-92DA-AF2589B55A10}"/>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519DD93D-B8A6-3EAA-12C6-23766864D758}"/>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EA4C3409-AEE7-EA49-2252-4F72F786F4B1}"/>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26EE9C86-0565-80F0-D545-B594977FAED5}"/>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CD487A7F-BE87-EE2D-9744-086E7FA4A4EC}"/>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7686883D-0E9F-61FE-A292-90FCD834038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F88EFA0C-CAEE-368F-E66F-5E2B18AF0A14}"/>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2EF4640E-9ACC-8E10-586A-ABE1F00EA7D1}"/>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4E1DF8F3-E1F5-9864-469E-71FF87F28CC6}"/>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AAD843B3-8DC7-B0A4-707A-86108CE6154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01CF76F6-EC7E-F609-E41D-5D08EB236C0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D113C859-0F05-31CC-9F9B-88944EEFD734}"/>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0B7B7344-586B-3767-C26B-F2CA7BA397E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B6F266C0-F21A-371F-9F95-2E0C82ADF83C}"/>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6D793A76-663A-B121-7445-72F5FE49FBE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82DF23D5-6464-894B-4746-3CD21257785F}"/>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2FCCD77C-77EB-9707-99B4-06AD812BFFE4}"/>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0247560E-EFB7-2D64-1A2A-0BACDC543159}"/>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D0D7C3BB-14D4-7407-FEB3-0F3CA58E0643}"/>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198FCCE0-6A29-EA6F-36F5-0EEE5C93EF89}"/>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4384B75A-B91B-1A74-5A6F-24AEEAA133C1}"/>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F30B8825-6E9E-C386-8AA8-8758135B501C}"/>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F175D8AF-0464-2B9F-709C-59827C6452CB}"/>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542EF48E-425E-59CC-1A8B-344CD97B768A}"/>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72D3087F-BAD8-95F8-242A-C63B2B920A3C}"/>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F75FAA53-7E3D-9AA5-BDEE-58B393F8D53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B6E11FD2-EF54-C84D-75C8-D97372D7215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0274195D-1610-B5A7-3941-B783EB1DFDFA}"/>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759EE581-C47A-2D02-34B0-19235D82628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89AAABAA-E7C7-10FE-525F-5EE689435FEF}"/>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BAD7A349-37BA-E8DA-E4F6-CD61964845AD}"/>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4442BF17-8A60-CFED-76DA-C7D2DF2BCF35}"/>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6C47D12E-267E-CBCB-7550-CBD9706F6EF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EC924600-DCDA-ECD8-C9D7-03FD968E7524}"/>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BBB44743-2591-9A3D-EE94-C0777BB08FF0}"/>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73801E56-FD33-EC79-76E7-F5F7AF329A6F}"/>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B0B8D4A7-157D-836C-91F5-1DE2D31E8B3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02D4BBBE-21C9-6EE1-C8C9-177A76FFEF72}"/>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7736F66C-A176-67DE-A7F0-8BED314925B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DC10AC7F-ED53-60E6-72FD-D7EBE061F35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4A2642B9-6583-C9CE-DFA6-42B62153751E}"/>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77FC2376-A182-4AB9-397A-AE621281974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E8E42488-9F60-17FF-F22D-06725C5E3B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A43FB4EE-D73E-868D-BC80-81AADDB7010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0BF1F623-35CD-A8C8-4E8E-590CF9ACB2D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51620C67-FB2B-ED87-FB72-1A36D342BEE3}"/>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4070DE6F-63DC-C713-F922-07885D1EE47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C8772238-3C6E-6734-C845-BED598317A88}"/>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5F7D1B1A-D9FD-F1AB-5FF4-EB6F71B5B3E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536625B4-53BE-D7E0-A0DE-EDB0284C5501}"/>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1C4421B7-9964-D112-5EA4-85084E91C578}"/>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1BFEE6D5-D031-67DD-63AB-BB408A1789B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28C4F8A5-0399-AAD4-CB7A-4A79CF04C4BA}"/>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382DC889-5472-7C97-692B-38D62479350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4DD3E35E-EABE-DEB0-EB25-F0B29597218F}"/>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1. </a:t>
            </a:r>
            <a:r>
              <a:rPr lang="zh-CN" altLang="en-US" sz="2400" b="1" spc="300" dirty="0">
                <a:solidFill>
                  <a:srgbClr val="A23838"/>
                </a:solidFill>
                <a:latin typeface="Times New Roman" panose="02020603050405020304" charset="0"/>
                <a:ea typeface="仓耳玄三M W05" panose="02020400000000000000" charset="-122"/>
              </a:rPr>
              <a:t>图解线性规划</a:t>
            </a: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70DFC897-C6CC-A5EF-DF94-0952C0E18276}"/>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B0F84A45-1DFA-8D59-BE23-39DDBBFBDA67}"/>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6E3ABFA-EB84-A9AC-E7CD-7AFA62ED84EA}"/>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050" name="Picture 2" descr="多面体的凸性判定 - 哔哩哔哩">
            <a:extLst>
              <a:ext uri="{FF2B5EF4-FFF2-40B4-BE49-F238E27FC236}">
                <a16:creationId xmlns:a16="http://schemas.microsoft.com/office/drawing/2014/main" id="{0C75B7A8-3A07-C4C2-38EC-30E4D1A0D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08" y="1517877"/>
            <a:ext cx="4514850" cy="42576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3E2A9EF-83CE-FAA8-A3D4-DDBB7F554493}"/>
              </a:ext>
            </a:extLst>
          </p:cNvPr>
          <p:cNvSpPr txBox="1"/>
          <p:nvPr/>
        </p:nvSpPr>
        <p:spPr>
          <a:xfrm>
            <a:off x="5189006" y="1143713"/>
            <a:ext cx="5535637" cy="400110"/>
          </a:xfrm>
          <a:prstGeom prst="rect">
            <a:avLst/>
          </a:prstGeom>
          <a:noFill/>
        </p:spPr>
        <p:txBody>
          <a:bodyPr wrap="square" rtlCol="0">
            <a:spAutoFit/>
          </a:bodyPr>
          <a:lstStyle/>
          <a:p>
            <a:pPr algn="ctr"/>
            <a:r>
              <a:rPr lang="zh-CN" altLang="en-US" sz="2000" b="0" i="0" dirty="0">
                <a:solidFill>
                  <a:srgbClr val="191B1F"/>
                </a:solidFill>
                <a:effectLst/>
                <a:latin typeface="-apple-system"/>
              </a:rPr>
              <a:t>有限个超平面的交集形成的多面体一定是凸的</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 name="直接箭头连接符 3">
            <a:extLst>
              <a:ext uri="{FF2B5EF4-FFF2-40B4-BE49-F238E27FC236}">
                <a16:creationId xmlns:a16="http://schemas.microsoft.com/office/drawing/2014/main" id="{75AAC943-5ECA-51C0-EBB4-1D6520B0B499}"/>
              </a:ext>
            </a:extLst>
          </p:cNvPr>
          <p:cNvCxnSpPr>
            <a:stCxn id="2" idx="2"/>
          </p:cNvCxnSpPr>
          <p:nvPr/>
        </p:nvCxnSpPr>
        <p:spPr>
          <a:xfrm flipH="1">
            <a:off x="7956824" y="1543823"/>
            <a:ext cx="1" cy="720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8C4FD14-9341-3864-799C-5A0808261439}"/>
              </a:ext>
            </a:extLst>
          </p:cNvPr>
          <p:cNvSpPr txBox="1"/>
          <p:nvPr/>
        </p:nvSpPr>
        <p:spPr>
          <a:xfrm>
            <a:off x="5250877" y="2296164"/>
            <a:ext cx="5535637" cy="1015663"/>
          </a:xfrm>
          <a:prstGeom prst="rect">
            <a:avLst/>
          </a:prstGeom>
          <a:noFill/>
        </p:spPr>
        <p:txBody>
          <a:bodyPr wrap="square" rtlCol="0">
            <a:spAutoFit/>
          </a:bodyPr>
          <a:lstStyle/>
          <a:p>
            <a:pPr algn="ctr"/>
            <a:r>
              <a:rPr lang="zh-CN" altLang="en-US" sz="2000" b="0" i="0" dirty="0">
                <a:solidFill>
                  <a:srgbClr val="191B1F"/>
                </a:solidFill>
                <a:effectLst/>
                <a:latin typeface="-apple-system"/>
              </a:rPr>
              <a:t>超平面和多面体相切的定义：超平面</a:t>
            </a:r>
            <a:r>
              <a:rPr lang="en-US" altLang="zh-CN" sz="2000" b="0" i="0" dirty="0">
                <a:solidFill>
                  <a:srgbClr val="191B1F"/>
                </a:solidFill>
                <a:effectLst/>
                <a:latin typeface="-apple-system"/>
              </a:rPr>
              <a:t>H</a:t>
            </a:r>
            <a:r>
              <a:rPr lang="zh-CN" altLang="en-US" sz="2000" b="0" i="0" dirty="0">
                <a:solidFill>
                  <a:srgbClr val="191B1F"/>
                </a:solidFill>
                <a:effectLst/>
                <a:latin typeface="-apple-system"/>
              </a:rPr>
              <a:t>和多面体</a:t>
            </a:r>
            <a:r>
              <a:rPr lang="en-US" altLang="zh-CN" sz="2000" b="0" i="0" dirty="0">
                <a:solidFill>
                  <a:srgbClr val="191B1F"/>
                </a:solidFill>
                <a:effectLst/>
                <a:latin typeface="-apple-system"/>
              </a:rPr>
              <a:t>P </a:t>
            </a:r>
            <a:r>
              <a:rPr lang="zh-CN" altLang="en-US" sz="2000" b="0" i="0" dirty="0">
                <a:solidFill>
                  <a:srgbClr val="191B1F"/>
                </a:solidFill>
                <a:effectLst/>
                <a:latin typeface="-apple-system"/>
              </a:rPr>
              <a:t>满足 </a:t>
            </a:r>
            <a:r>
              <a:rPr lang="en-US" altLang="zh-CN" sz="2000" b="0" i="0" dirty="0">
                <a:solidFill>
                  <a:srgbClr val="191B1F"/>
                </a:solidFill>
                <a:effectLst/>
                <a:latin typeface="-apple-system"/>
              </a:rPr>
              <a:t>P∩H≠∅</a:t>
            </a:r>
            <a:r>
              <a:rPr lang="zh-CN" altLang="en-US" sz="2000" b="0" i="0" dirty="0">
                <a:solidFill>
                  <a:srgbClr val="191B1F"/>
                </a:solidFill>
                <a:effectLst/>
                <a:latin typeface="-apple-system"/>
              </a:rPr>
              <a:t>，并且满足以下两个条件中任意一个： </a:t>
            </a:r>
            <a:r>
              <a:rPr lang="en-US" altLang="zh-CN" sz="2000" b="0" i="0" dirty="0">
                <a:solidFill>
                  <a:srgbClr val="191B1F"/>
                </a:solidFill>
                <a:effectLst/>
                <a:latin typeface="-apple-system"/>
              </a:rPr>
              <a:t>P⊆HL </a:t>
            </a:r>
            <a:r>
              <a:rPr lang="zh-CN" altLang="en-US" sz="2000" b="0" i="0" dirty="0">
                <a:solidFill>
                  <a:srgbClr val="191B1F"/>
                </a:solidFill>
                <a:effectLst/>
                <a:latin typeface="-apple-system"/>
              </a:rPr>
              <a:t>或 </a:t>
            </a:r>
            <a:r>
              <a:rPr lang="en-US" altLang="zh-CN" sz="2000" b="0" i="0" dirty="0">
                <a:solidFill>
                  <a:srgbClr val="191B1F"/>
                </a:solidFill>
                <a:effectLst/>
                <a:latin typeface="-apple-system"/>
              </a:rPr>
              <a:t>P⊆HR</a:t>
            </a:r>
            <a:r>
              <a:rPr lang="zh-CN" altLang="en-US" sz="2000" b="0" i="0" dirty="0">
                <a:solidFill>
                  <a:srgbClr val="191B1F"/>
                </a:solidFill>
                <a:effectLst/>
                <a:latin typeface="-apple-system"/>
              </a:rPr>
              <a:t>。</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8" name="直接箭头连接符 7">
            <a:extLst>
              <a:ext uri="{FF2B5EF4-FFF2-40B4-BE49-F238E27FC236}">
                <a16:creationId xmlns:a16="http://schemas.microsoft.com/office/drawing/2014/main" id="{87D80C84-C6A1-53A4-47C9-23603E59B1E9}"/>
              </a:ext>
            </a:extLst>
          </p:cNvPr>
          <p:cNvCxnSpPr/>
          <p:nvPr/>
        </p:nvCxnSpPr>
        <p:spPr>
          <a:xfrm flipH="1">
            <a:off x="7956824" y="3372866"/>
            <a:ext cx="1" cy="720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9874AC2-FA92-FD37-F9B9-D249F1A50C5E}"/>
              </a:ext>
            </a:extLst>
          </p:cNvPr>
          <p:cNvSpPr txBox="1"/>
          <p:nvPr/>
        </p:nvSpPr>
        <p:spPr>
          <a:xfrm>
            <a:off x="5158498" y="4100792"/>
            <a:ext cx="5535637" cy="1015663"/>
          </a:xfrm>
          <a:prstGeom prst="rect">
            <a:avLst/>
          </a:prstGeom>
          <a:noFill/>
        </p:spPr>
        <p:txBody>
          <a:bodyPr wrap="square" rtlCol="0">
            <a:spAutoFit/>
          </a:bodyPr>
          <a:lstStyle/>
          <a:p>
            <a:pPr algn="ctr"/>
            <a:r>
              <a:rPr lang="zh-CN" altLang="en-US" sz="2000" b="0" i="0" dirty="0">
                <a:solidFill>
                  <a:srgbClr val="191B1F"/>
                </a:solidFill>
                <a:effectLst/>
                <a:latin typeface="-apple-system"/>
              </a:rPr>
              <a:t> </a:t>
            </a:r>
            <a:r>
              <a:rPr lang="en-US" altLang="zh-CN" sz="2000" b="0" i="0" dirty="0">
                <a:solidFill>
                  <a:srgbClr val="191B1F"/>
                </a:solidFill>
                <a:effectLst/>
                <a:latin typeface="-apple-system"/>
              </a:rPr>
              <a:t>P∩H</a:t>
            </a:r>
            <a:r>
              <a:rPr lang="zh-CN" altLang="en-US" sz="2000" dirty="0">
                <a:solidFill>
                  <a:srgbClr val="191B1F"/>
                </a:solidFill>
                <a:latin typeface="-apple-system"/>
              </a:rPr>
              <a:t>上必然存在点</a:t>
            </a:r>
            <a:r>
              <a:rPr lang="en-US" altLang="zh-CN" sz="2000" dirty="0">
                <a:solidFill>
                  <a:srgbClr val="191B1F"/>
                </a:solidFill>
                <a:latin typeface="-apple-system"/>
              </a:rPr>
              <a:t>x</a:t>
            </a:r>
            <a:r>
              <a:rPr lang="zh-CN" altLang="en-US" sz="2000" dirty="0">
                <a:solidFill>
                  <a:srgbClr val="191B1F"/>
                </a:solidFill>
                <a:latin typeface="-apple-system"/>
              </a:rPr>
              <a:t>，且由于整体</a:t>
            </a:r>
            <a:r>
              <a:rPr lang="zh-CN" altLang="en-US" sz="2000" b="0" i="0" dirty="0">
                <a:solidFill>
                  <a:srgbClr val="191B1F"/>
                </a:solidFill>
                <a:effectLst/>
                <a:latin typeface="-apple-system"/>
              </a:rPr>
              <a:t> </a:t>
            </a:r>
            <a:r>
              <a:rPr lang="en-US" altLang="zh-CN" sz="2000" b="0" i="0" dirty="0">
                <a:solidFill>
                  <a:srgbClr val="191B1F"/>
                </a:solidFill>
                <a:effectLst/>
                <a:latin typeface="-apple-system"/>
              </a:rPr>
              <a:t>P⊆HL </a:t>
            </a:r>
            <a:r>
              <a:rPr lang="zh-CN" altLang="en-US" sz="2000" b="0" i="0" dirty="0">
                <a:solidFill>
                  <a:srgbClr val="191B1F"/>
                </a:solidFill>
                <a:effectLst/>
                <a:latin typeface="-apple-system"/>
              </a:rPr>
              <a:t>或 </a:t>
            </a:r>
            <a:r>
              <a:rPr lang="en-US" altLang="zh-CN" sz="2000" b="0" i="0" dirty="0">
                <a:solidFill>
                  <a:srgbClr val="191B1F"/>
                </a:solidFill>
                <a:effectLst/>
                <a:latin typeface="-apple-system"/>
              </a:rPr>
              <a:t>P⊆HR</a:t>
            </a:r>
            <a:r>
              <a:rPr lang="zh-CN" altLang="en-US" sz="2000" b="0" i="0" dirty="0">
                <a:solidFill>
                  <a:srgbClr val="191B1F"/>
                </a:solidFill>
                <a:effectLst/>
                <a:latin typeface="-apple-system"/>
              </a:rPr>
              <a:t>，因此在</a:t>
            </a:r>
            <a:r>
              <a:rPr lang="en-US" altLang="zh-CN" sz="2000" b="0" i="0" dirty="0">
                <a:solidFill>
                  <a:srgbClr val="191B1F"/>
                </a:solidFill>
                <a:effectLst/>
                <a:latin typeface="-apple-system"/>
              </a:rPr>
              <a:t>H</a:t>
            </a:r>
            <a:r>
              <a:rPr lang="zh-CN" altLang="en-US" sz="2000" b="0" i="0" dirty="0">
                <a:solidFill>
                  <a:srgbClr val="191B1F"/>
                </a:solidFill>
                <a:effectLst/>
                <a:latin typeface="-apple-system"/>
              </a:rPr>
              <a:t>上的该点</a:t>
            </a:r>
            <a:r>
              <a:rPr lang="en-US" altLang="zh-CN" sz="2000" b="0" i="0" dirty="0">
                <a:solidFill>
                  <a:srgbClr val="191B1F"/>
                </a:solidFill>
                <a:effectLst/>
                <a:latin typeface="-apple-system"/>
              </a:rPr>
              <a:t>x</a:t>
            </a:r>
            <a:r>
              <a:rPr lang="zh-CN" altLang="en-US" sz="2000" b="0" i="0" dirty="0">
                <a:solidFill>
                  <a:srgbClr val="191B1F"/>
                </a:solidFill>
                <a:effectLst/>
                <a:latin typeface="-apple-system"/>
              </a:rPr>
              <a:t>一定是某最优解（最大或最小）</a:t>
            </a:r>
            <a:r>
              <a:rPr lang="zh-CN" altLang="en-US" sz="2000" dirty="0">
                <a:solidFill>
                  <a:srgbClr val="191B1F"/>
                </a:solidFill>
                <a:latin typeface="-apple-system"/>
              </a:rPr>
              <a:t>。</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0" name="直接箭头连接符 9">
            <a:extLst>
              <a:ext uri="{FF2B5EF4-FFF2-40B4-BE49-F238E27FC236}">
                <a16:creationId xmlns:a16="http://schemas.microsoft.com/office/drawing/2014/main" id="{BDAE977C-26B2-B3D9-5F82-2D5A6429481D}"/>
              </a:ext>
            </a:extLst>
          </p:cNvPr>
          <p:cNvCxnSpPr>
            <a:cxnSpLocks/>
          </p:cNvCxnSpPr>
          <p:nvPr/>
        </p:nvCxnSpPr>
        <p:spPr>
          <a:xfrm>
            <a:off x="7971900" y="5182145"/>
            <a:ext cx="0" cy="593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BDDFC7B-CE27-7FB3-74FE-2108C23B346F}"/>
              </a:ext>
            </a:extLst>
          </p:cNvPr>
          <p:cNvSpPr txBox="1"/>
          <p:nvPr/>
        </p:nvSpPr>
        <p:spPr>
          <a:xfrm>
            <a:off x="5219158" y="5749364"/>
            <a:ext cx="5535637" cy="400110"/>
          </a:xfrm>
          <a:prstGeom prst="rect">
            <a:avLst/>
          </a:prstGeom>
          <a:noFill/>
        </p:spPr>
        <p:txBody>
          <a:bodyPr wrap="square" rtlCol="0">
            <a:spAutoFit/>
          </a:bodyPr>
          <a:lstStyle/>
          <a:p>
            <a:pPr algn="ctr"/>
            <a:r>
              <a:rPr lang="zh-CN" altLang="en-US" sz="2000" b="0" i="0" dirty="0">
                <a:solidFill>
                  <a:srgbClr val="191B1F"/>
                </a:solidFill>
                <a:effectLst/>
                <a:latin typeface="-apple-system"/>
              </a:rPr>
              <a:t>任意维数线性规划的目的都是找到顶点</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85342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47317-98F1-43CE-DD64-C6DF3B6838E4}"/>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D1D26679-2AE5-5F3E-B261-4968293525C0}"/>
              </a:ext>
            </a:extLst>
          </p:cNvPr>
          <p:cNvSpPr txBox="1"/>
          <p:nvPr/>
        </p:nvSpPr>
        <p:spPr>
          <a:xfrm>
            <a:off x="5433646" y="2767599"/>
            <a:ext cx="6353908" cy="830997"/>
          </a:xfrm>
          <a:prstGeom prst="rect">
            <a:avLst/>
          </a:prstGeom>
          <a:noFill/>
        </p:spPr>
        <p:txBody>
          <a:bodyPr wrap="square" rtlCol="0">
            <a:spAutoFit/>
          </a:bodyPr>
          <a:lstStyle/>
          <a:p>
            <a:pPr algn="l"/>
            <a:r>
              <a:rPr lang="zh-CN" altLang="en-US" sz="4800" b="1" spc="300" dirty="0">
                <a:solidFill>
                  <a:srgbClr val="A23838"/>
                </a:solidFill>
                <a:latin typeface="Times New Roman" panose="02020603050405020304" charset="0"/>
                <a:ea typeface="仓耳玄三M W05" panose="02020400000000000000" charset="-122"/>
                <a:sym typeface="+mn-ea"/>
              </a:rPr>
              <a:t>线性代数与线性规划</a:t>
            </a:r>
          </a:p>
        </p:txBody>
      </p:sp>
      <p:grpSp>
        <p:nvGrpSpPr>
          <p:cNvPr id="36" name="组合 35">
            <a:extLst>
              <a:ext uri="{FF2B5EF4-FFF2-40B4-BE49-F238E27FC236}">
                <a16:creationId xmlns:a16="http://schemas.microsoft.com/office/drawing/2014/main" id="{C3D5DC5C-7DEC-A550-766B-319A59DBD235}"/>
              </a:ext>
            </a:extLst>
          </p:cNvPr>
          <p:cNvGrpSpPr/>
          <p:nvPr/>
        </p:nvGrpSpPr>
        <p:grpSpPr>
          <a:xfrm>
            <a:off x="10067678" y="367549"/>
            <a:ext cx="1512002" cy="444892"/>
            <a:chOff x="9556201" y="498129"/>
            <a:chExt cx="1993881" cy="586680"/>
          </a:xfrm>
          <a:solidFill>
            <a:srgbClr val="A23838"/>
          </a:solidFill>
        </p:grpSpPr>
        <p:grpSp>
          <p:nvGrpSpPr>
            <p:cNvPr id="37" name="组合 36">
              <a:extLst>
                <a:ext uri="{FF2B5EF4-FFF2-40B4-BE49-F238E27FC236}">
                  <a16:creationId xmlns:a16="http://schemas.microsoft.com/office/drawing/2014/main" id="{AE4603C3-A96C-36CC-8697-B794EC510CD0}"/>
                </a:ext>
              </a:extLst>
            </p:cNvPr>
            <p:cNvGrpSpPr/>
            <p:nvPr userDrawn="1"/>
          </p:nvGrpSpPr>
          <p:grpSpPr>
            <a:xfrm>
              <a:off x="10239376" y="968937"/>
              <a:ext cx="1307697" cy="96254"/>
              <a:chOff x="4616246" y="3878362"/>
              <a:chExt cx="5571416" cy="410087"/>
            </a:xfrm>
            <a:grpFill/>
          </p:grpSpPr>
          <p:sp>
            <p:nvSpPr>
              <p:cNvPr id="75" name="Freeform 17">
                <a:extLst>
                  <a:ext uri="{FF2B5EF4-FFF2-40B4-BE49-F238E27FC236}">
                    <a16:creationId xmlns:a16="http://schemas.microsoft.com/office/drawing/2014/main" id="{41D52282-1DE8-D388-1926-09B1ABEC2277}"/>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a:extLst>
                  <a:ext uri="{FF2B5EF4-FFF2-40B4-BE49-F238E27FC236}">
                    <a16:creationId xmlns:a16="http://schemas.microsoft.com/office/drawing/2014/main" id="{0517FFF6-0049-971E-67A3-4FE1AB86F278}"/>
                  </a:ext>
                </a:extLst>
              </p:cNvPr>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a:extLst>
                  <a:ext uri="{FF2B5EF4-FFF2-40B4-BE49-F238E27FC236}">
                    <a16:creationId xmlns:a16="http://schemas.microsoft.com/office/drawing/2014/main" id="{25754D15-8BB5-E510-24AF-586F22BB9C38}"/>
                  </a:ext>
                </a:extLst>
              </p:cNvPr>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a:extLst>
                  <a:ext uri="{FF2B5EF4-FFF2-40B4-BE49-F238E27FC236}">
                    <a16:creationId xmlns:a16="http://schemas.microsoft.com/office/drawing/2014/main" id="{B63420DB-7FC8-612A-BF1F-C358E065AD34}"/>
                  </a:ext>
                </a:extLst>
              </p:cNvPr>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a:extLst>
                  <a:ext uri="{FF2B5EF4-FFF2-40B4-BE49-F238E27FC236}">
                    <a16:creationId xmlns:a16="http://schemas.microsoft.com/office/drawing/2014/main" id="{4C1EEBD9-E0BF-C66E-0122-7D038C673BF2}"/>
                  </a:ext>
                </a:extLst>
              </p:cNvPr>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a:extLst>
                  <a:ext uri="{FF2B5EF4-FFF2-40B4-BE49-F238E27FC236}">
                    <a16:creationId xmlns:a16="http://schemas.microsoft.com/office/drawing/2014/main" id="{EB2F7F14-AE1A-D283-3BD5-9E4346FD9636}"/>
                  </a:ext>
                </a:extLst>
              </p:cNvPr>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a:extLst>
                  <a:ext uri="{FF2B5EF4-FFF2-40B4-BE49-F238E27FC236}">
                    <a16:creationId xmlns:a16="http://schemas.microsoft.com/office/drawing/2014/main" id="{27CF4461-3425-05E4-065B-7131AB749281}"/>
                  </a:ext>
                </a:extLst>
              </p:cNvPr>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a:extLst>
                  <a:ext uri="{FF2B5EF4-FFF2-40B4-BE49-F238E27FC236}">
                    <a16:creationId xmlns:a16="http://schemas.microsoft.com/office/drawing/2014/main" id="{4959B4E3-9F47-7678-7ACA-10E4EF680AB6}"/>
                  </a:ext>
                </a:extLst>
              </p:cNvPr>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a:extLst>
                  <a:ext uri="{FF2B5EF4-FFF2-40B4-BE49-F238E27FC236}">
                    <a16:creationId xmlns:a16="http://schemas.microsoft.com/office/drawing/2014/main" id="{59F2CE8C-12D7-BD49-433C-A7C34FFD03D3}"/>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a:extLst>
                  <a:ext uri="{FF2B5EF4-FFF2-40B4-BE49-F238E27FC236}">
                    <a16:creationId xmlns:a16="http://schemas.microsoft.com/office/drawing/2014/main" id="{65977D37-BC16-809C-59FA-C584D50784CF}"/>
                  </a:ext>
                </a:extLst>
              </p:cNvPr>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a:extLst>
                  <a:ext uri="{FF2B5EF4-FFF2-40B4-BE49-F238E27FC236}">
                    <a16:creationId xmlns:a16="http://schemas.microsoft.com/office/drawing/2014/main" id="{BBEFE097-49BB-5A02-1237-6EFF4CCACDF4}"/>
                  </a:ext>
                </a:extLst>
              </p:cNvPr>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a:extLst>
                  <a:ext uri="{FF2B5EF4-FFF2-40B4-BE49-F238E27FC236}">
                    <a16:creationId xmlns:a16="http://schemas.microsoft.com/office/drawing/2014/main" id="{1768DFC5-E421-044B-B601-2A076F285C13}"/>
                  </a:ext>
                </a:extLst>
              </p:cNvPr>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a:extLst>
                  <a:ext uri="{FF2B5EF4-FFF2-40B4-BE49-F238E27FC236}">
                    <a16:creationId xmlns:a16="http://schemas.microsoft.com/office/drawing/2014/main" id="{6E7B9456-66A1-BDC7-4B98-064B885C448F}"/>
                  </a:ext>
                </a:extLst>
              </p:cNvPr>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a:extLst>
                  <a:ext uri="{FF2B5EF4-FFF2-40B4-BE49-F238E27FC236}">
                    <a16:creationId xmlns:a16="http://schemas.microsoft.com/office/drawing/2014/main" id="{32207B69-98BA-DB90-EE5F-D280E5308083}"/>
                  </a:ext>
                </a:extLst>
              </p:cNvPr>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a:extLst>
                  <a:ext uri="{FF2B5EF4-FFF2-40B4-BE49-F238E27FC236}">
                    <a16:creationId xmlns:a16="http://schemas.microsoft.com/office/drawing/2014/main" id="{A8E5B637-6023-87DA-3B2F-AF7DC31EE887}"/>
                  </a:ext>
                </a:extLst>
              </p:cNvPr>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a:extLst>
                  <a:ext uri="{FF2B5EF4-FFF2-40B4-BE49-F238E27FC236}">
                    <a16:creationId xmlns:a16="http://schemas.microsoft.com/office/drawing/2014/main" id="{EEBCF682-9BCC-3ECF-2B10-62A0B4558C65}"/>
                  </a:ext>
                </a:extLst>
              </p:cNvPr>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a:extLst>
                <a:ext uri="{FF2B5EF4-FFF2-40B4-BE49-F238E27FC236}">
                  <a16:creationId xmlns:a16="http://schemas.microsoft.com/office/drawing/2014/main" id="{85FA28EB-4710-1188-34F0-5EAE2848AB3A}"/>
                </a:ext>
              </a:extLst>
            </p:cNvPr>
            <p:cNvGrpSpPr/>
            <p:nvPr userDrawn="1"/>
          </p:nvGrpSpPr>
          <p:grpSpPr>
            <a:xfrm>
              <a:off x="10237120" y="539555"/>
              <a:ext cx="1312962" cy="375239"/>
              <a:chOff x="4606634" y="2048989"/>
              <a:chExt cx="5593843" cy="1598699"/>
            </a:xfrm>
            <a:grpFill/>
          </p:grpSpPr>
          <p:sp>
            <p:nvSpPr>
              <p:cNvPr id="63" name="Freeform 9">
                <a:extLst>
                  <a:ext uri="{FF2B5EF4-FFF2-40B4-BE49-F238E27FC236}">
                    <a16:creationId xmlns:a16="http://schemas.microsoft.com/office/drawing/2014/main" id="{1D74EB87-D22B-FC66-56CA-E4C3B6D0D834}"/>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a:extLst>
                  <a:ext uri="{FF2B5EF4-FFF2-40B4-BE49-F238E27FC236}">
                    <a16:creationId xmlns:a16="http://schemas.microsoft.com/office/drawing/2014/main" id="{A43EF41C-DC30-4331-3DC7-A3E8EEFD6D62}"/>
                  </a:ext>
                </a:extLst>
              </p:cNvPr>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a:extLst>
                  <a:ext uri="{FF2B5EF4-FFF2-40B4-BE49-F238E27FC236}">
                    <a16:creationId xmlns:a16="http://schemas.microsoft.com/office/drawing/2014/main" id="{4659EE95-52E8-E1A4-E793-C4560FF15D11}"/>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a:extLst>
                  <a:ext uri="{FF2B5EF4-FFF2-40B4-BE49-F238E27FC236}">
                    <a16:creationId xmlns:a16="http://schemas.microsoft.com/office/drawing/2014/main" id="{2D6C78D8-66B2-F0D2-052D-DCBA69CFE54E}"/>
                  </a:ext>
                </a:extLst>
              </p:cNvPr>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a:extLst>
                  <a:ext uri="{FF2B5EF4-FFF2-40B4-BE49-F238E27FC236}">
                    <a16:creationId xmlns:a16="http://schemas.microsoft.com/office/drawing/2014/main" id="{63CBFC79-F6AC-21AE-05DF-1632D6E6BD72}"/>
                  </a:ext>
                </a:extLst>
              </p:cNvPr>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a:extLst>
                  <a:ext uri="{FF2B5EF4-FFF2-40B4-BE49-F238E27FC236}">
                    <a16:creationId xmlns:a16="http://schemas.microsoft.com/office/drawing/2014/main" id="{C2D5D6AD-8B90-4742-B5C7-13A158F0DF5C}"/>
                  </a:ext>
                </a:extLst>
              </p:cNvPr>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a:extLst>
                  <a:ext uri="{FF2B5EF4-FFF2-40B4-BE49-F238E27FC236}">
                    <a16:creationId xmlns:a16="http://schemas.microsoft.com/office/drawing/2014/main" id="{F93D2BDD-26C1-75B6-0729-F38C6CB2FC2D}"/>
                  </a:ext>
                </a:extLst>
              </p:cNvPr>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a:extLst>
                  <a:ext uri="{FF2B5EF4-FFF2-40B4-BE49-F238E27FC236}">
                    <a16:creationId xmlns:a16="http://schemas.microsoft.com/office/drawing/2014/main" id="{2B7D6AA6-C201-AF69-87BE-CF9C26FC47A6}"/>
                  </a:ext>
                </a:extLst>
              </p:cNvPr>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a:extLst>
                  <a:ext uri="{FF2B5EF4-FFF2-40B4-BE49-F238E27FC236}">
                    <a16:creationId xmlns:a16="http://schemas.microsoft.com/office/drawing/2014/main" id="{D418AA8C-E27C-9BBF-0F4D-AE8771E432FA}"/>
                  </a:ext>
                </a:extLst>
              </p:cNvPr>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a:extLst>
                  <a:ext uri="{FF2B5EF4-FFF2-40B4-BE49-F238E27FC236}">
                    <a16:creationId xmlns:a16="http://schemas.microsoft.com/office/drawing/2014/main" id="{4816B3A1-6BA5-4FB1-DEE5-912AA1360935}"/>
                  </a:ext>
                </a:extLst>
              </p:cNvPr>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a:extLst>
                  <a:ext uri="{FF2B5EF4-FFF2-40B4-BE49-F238E27FC236}">
                    <a16:creationId xmlns:a16="http://schemas.microsoft.com/office/drawing/2014/main" id="{E8E7CF13-FA4A-9B90-BC11-33C0922AF0ED}"/>
                  </a:ext>
                </a:extLst>
              </p:cNvPr>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a:extLst>
                  <a:ext uri="{FF2B5EF4-FFF2-40B4-BE49-F238E27FC236}">
                    <a16:creationId xmlns:a16="http://schemas.microsoft.com/office/drawing/2014/main" id="{309CF010-1F4D-BBF5-A50E-203B00A1FD4C}"/>
                  </a:ext>
                </a:extLst>
              </p:cNvPr>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a:extLst>
                <a:ext uri="{FF2B5EF4-FFF2-40B4-BE49-F238E27FC236}">
                  <a16:creationId xmlns:a16="http://schemas.microsoft.com/office/drawing/2014/main" id="{62BD55C9-9C93-9878-153A-BFAAA8457DDA}"/>
                </a:ext>
              </a:extLst>
            </p:cNvPr>
            <p:cNvGrpSpPr/>
            <p:nvPr userDrawn="1"/>
          </p:nvGrpSpPr>
          <p:grpSpPr>
            <a:xfrm>
              <a:off x="9556201" y="498129"/>
              <a:ext cx="588050" cy="586680"/>
              <a:chOff x="2105799" y="20055838"/>
              <a:chExt cx="6748090" cy="6732363"/>
            </a:xfrm>
            <a:grpFill/>
          </p:grpSpPr>
          <p:sp>
            <p:nvSpPr>
              <p:cNvPr id="40" name="Freeform 8">
                <a:extLst>
                  <a:ext uri="{FF2B5EF4-FFF2-40B4-BE49-F238E27FC236}">
                    <a16:creationId xmlns:a16="http://schemas.microsoft.com/office/drawing/2014/main" id="{2938973B-71C9-2CC1-A270-441DC6C218A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a:extLst>
                  <a:ext uri="{FF2B5EF4-FFF2-40B4-BE49-F238E27FC236}">
                    <a16:creationId xmlns:a16="http://schemas.microsoft.com/office/drawing/2014/main" id="{39EC764E-AC59-ADB5-38CC-6208DB3FD9C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a:extLst>
                  <a:ext uri="{FF2B5EF4-FFF2-40B4-BE49-F238E27FC236}">
                    <a16:creationId xmlns:a16="http://schemas.microsoft.com/office/drawing/2014/main" id="{C1A25764-F4FB-7954-73DF-66612BD59C9C}"/>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a:extLst>
                  <a:ext uri="{FF2B5EF4-FFF2-40B4-BE49-F238E27FC236}">
                    <a16:creationId xmlns:a16="http://schemas.microsoft.com/office/drawing/2014/main" id="{481FB346-1C5A-DF2A-8AC2-D54852943C1D}"/>
                  </a:ext>
                </a:extLst>
              </p:cNvPr>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a:extLst>
                  <a:ext uri="{FF2B5EF4-FFF2-40B4-BE49-F238E27FC236}">
                    <a16:creationId xmlns:a16="http://schemas.microsoft.com/office/drawing/2014/main" id="{4433157E-D071-5694-4AB3-A9847786451F}"/>
                  </a:ext>
                </a:extLst>
              </p:cNvPr>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a:extLst>
                  <a:ext uri="{FF2B5EF4-FFF2-40B4-BE49-F238E27FC236}">
                    <a16:creationId xmlns:a16="http://schemas.microsoft.com/office/drawing/2014/main" id="{906D9F23-6783-3E4E-2AB2-8E2FF6655572}"/>
                  </a:ext>
                </a:extLst>
              </p:cNvPr>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a:extLst>
                  <a:ext uri="{FF2B5EF4-FFF2-40B4-BE49-F238E27FC236}">
                    <a16:creationId xmlns:a16="http://schemas.microsoft.com/office/drawing/2014/main" id="{3C192FE3-C224-9028-E5BE-591690ABBF29}"/>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a:extLst>
                  <a:ext uri="{FF2B5EF4-FFF2-40B4-BE49-F238E27FC236}">
                    <a16:creationId xmlns:a16="http://schemas.microsoft.com/office/drawing/2014/main" id="{61C13550-8DC5-3EBB-72AE-1473A99B2BE8}"/>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a:extLst>
                  <a:ext uri="{FF2B5EF4-FFF2-40B4-BE49-F238E27FC236}">
                    <a16:creationId xmlns:a16="http://schemas.microsoft.com/office/drawing/2014/main" id="{99C086F4-A954-E3D6-18F9-241E12036DAF}"/>
                  </a:ext>
                </a:extLst>
              </p:cNvPr>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a:extLst>
                  <a:ext uri="{FF2B5EF4-FFF2-40B4-BE49-F238E27FC236}">
                    <a16:creationId xmlns:a16="http://schemas.microsoft.com/office/drawing/2014/main" id="{468D2562-4907-FE4B-3032-787121D06564}"/>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a:extLst>
                  <a:ext uri="{FF2B5EF4-FFF2-40B4-BE49-F238E27FC236}">
                    <a16:creationId xmlns:a16="http://schemas.microsoft.com/office/drawing/2014/main" id="{125A70C0-0D7E-B320-BAE2-9BD40FD1BE26}"/>
                  </a:ext>
                </a:extLst>
              </p:cNvPr>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a:extLst>
                  <a:ext uri="{FF2B5EF4-FFF2-40B4-BE49-F238E27FC236}">
                    <a16:creationId xmlns:a16="http://schemas.microsoft.com/office/drawing/2014/main" id="{ABD6DE5A-F133-DF65-1912-438E6E6BB749}"/>
                  </a:ext>
                </a:extLst>
              </p:cNvPr>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a:extLst>
                  <a:ext uri="{FF2B5EF4-FFF2-40B4-BE49-F238E27FC236}">
                    <a16:creationId xmlns:a16="http://schemas.microsoft.com/office/drawing/2014/main" id="{C47699B7-A861-7AF1-A6AC-DE8A1E27C069}"/>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a:extLst>
                  <a:ext uri="{FF2B5EF4-FFF2-40B4-BE49-F238E27FC236}">
                    <a16:creationId xmlns:a16="http://schemas.microsoft.com/office/drawing/2014/main" id="{C8F948C0-EC4E-0346-64EB-BF2448862454}"/>
                  </a:ext>
                </a:extLst>
              </p:cNvPr>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a:extLst>
                  <a:ext uri="{FF2B5EF4-FFF2-40B4-BE49-F238E27FC236}">
                    <a16:creationId xmlns:a16="http://schemas.microsoft.com/office/drawing/2014/main" id="{079753B7-E0B8-AC8F-985B-60F51CCD0BC4}"/>
                  </a:ext>
                </a:extLst>
              </p:cNvPr>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a:extLst>
                  <a:ext uri="{FF2B5EF4-FFF2-40B4-BE49-F238E27FC236}">
                    <a16:creationId xmlns:a16="http://schemas.microsoft.com/office/drawing/2014/main" id="{837E3D8F-1FC2-EEBB-638E-ABDB18D234A8}"/>
                  </a:ext>
                </a:extLst>
              </p:cNvPr>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a:extLst>
                  <a:ext uri="{FF2B5EF4-FFF2-40B4-BE49-F238E27FC236}">
                    <a16:creationId xmlns:a16="http://schemas.microsoft.com/office/drawing/2014/main" id="{008ED2C7-04BE-25B5-6EEF-32D594C99EE7}"/>
                  </a:ext>
                </a:extLst>
              </p:cNvPr>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a:extLst>
                  <a:ext uri="{FF2B5EF4-FFF2-40B4-BE49-F238E27FC236}">
                    <a16:creationId xmlns:a16="http://schemas.microsoft.com/office/drawing/2014/main" id="{E879BD8E-FF05-F499-41AC-10B671853C06}"/>
                  </a:ext>
                </a:extLst>
              </p:cNvPr>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a:extLst>
                  <a:ext uri="{FF2B5EF4-FFF2-40B4-BE49-F238E27FC236}">
                    <a16:creationId xmlns:a16="http://schemas.microsoft.com/office/drawing/2014/main" id="{A6B08216-01E9-836A-18D3-A61AC69288ED}"/>
                  </a:ext>
                </a:extLst>
              </p:cNvPr>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a:extLst>
                  <a:ext uri="{FF2B5EF4-FFF2-40B4-BE49-F238E27FC236}">
                    <a16:creationId xmlns:a16="http://schemas.microsoft.com/office/drawing/2014/main" id="{7A46F821-6EF1-4B49-679B-F431F888D3DC}"/>
                  </a:ext>
                </a:extLst>
              </p:cNvPr>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a:extLst>
                  <a:ext uri="{FF2B5EF4-FFF2-40B4-BE49-F238E27FC236}">
                    <a16:creationId xmlns:a16="http://schemas.microsoft.com/office/drawing/2014/main" id="{A0F0C792-8CD1-6A39-D1D1-EC3EF6F92959}"/>
                  </a:ext>
                </a:extLst>
              </p:cNvPr>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a:extLst>
                  <a:ext uri="{FF2B5EF4-FFF2-40B4-BE49-F238E27FC236}">
                    <a16:creationId xmlns:a16="http://schemas.microsoft.com/office/drawing/2014/main" id="{83158106-D4B0-AA4E-4128-826CBBFDCB3D}"/>
                  </a:ext>
                </a:extLst>
              </p:cNvPr>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a:extLst>
                  <a:ext uri="{FF2B5EF4-FFF2-40B4-BE49-F238E27FC236}">
                    <a16:creationId xmlns:a16="http://schemas.microsoft.com/office/drawing/2014/main" id="{4AF764E6-BAEE-AE5F-6BAA-A25A0A8140F8}"/>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1" name="组合 10">
            <a:extLst>
              <a:ext uri="{FF2B5EF4-FFF2-40B4-BE49-F238E27FC236}">
                <a16:creationId xmlns:a16="http://schemas.microsoft.com/office/drawing/2014/main" id="{90283022-21CA-B392-4D6C-0A85F83654DF}"/>
              </a:ext>
            </a:extLst>
          </p:cNvPr>
          <p:cNvGrpSpPr/>
          <p:nvPr/>
        </p:nvGrpSpPr>
        <p:grpSpPr>
          <a:xfrm>
            <a:off x="0" y="0"/>
            <a:ext cx="4953000" cy="6877685"/>
            <a:chOff x="0" y="0"/>
            <a:chExt cx="7800" cy="10831"/>
          </a:xfrm>
        </p:grpSpPr>
        <p:pic>
          <p:nvPicPr>
            <p:cNvPr id="10" name="图片 9">
              <a:extLst>
                <a:ext uri="{FF2B5EF4-FFF2-40B4-BE49-F238E27FC236}">
                  <a16:creationId xmlns:a16="http://schemas.microsoft.com/office/drawing/2014/main" id="{87999E61-5601-F5A6-83D6-FCCC0BF92443}"/>
                </a:ext>
              </a:extLst>
            </p:cNvPr>
            <p:cNvPicPr/>
            <p:nvPr>
              <p:custDataLst>
                <p:tags r:id="rId1"/>
              </p:custDataLst>
            </p:nvPr>
          </p:nvPicPr>
          <p:blipFill>
            <a:blip r:embed="rId27"/>
            <a:srcRect l="34117" r="12234"/>
            <a:stretch>
              <a:fillRect/>
            </a:stretch>
          </p:blipFill>
          <p:spPr>
            <a:xfrm>
              <a:off x="1" y="0"/>
              <a:ext cx="7785" cy="10830"/>
            </a:xfrm>
            <a:prstGeom prst="rect">
              <a:avLst/>
            </a:prstGeom>
            <a:noFill/>
            <a:ln w="9525">
              <a:noFill/>
            </a:ln>
          </p:spPr>
        </p:pic>
        <p:sp>
          <p:nvSpPr>
            <p:cNvPr id="2" name="矩形 1">
              <a:extLst>
                <a:ext uri="{FF2B5EF4-FFF2-40B4-BE49-F238E27FC236}">
                  <a16:creationId xmlns:a16="http://schemas.microsoft.com/office/drawing/2014/main" id="{3CA3F190-EF40-37CC-47E9-562A1E17CA11}"/>
                </a:ext>
              </a:extLst>
            </p:cNvPr>
            <p:cNvSpPr/>
            <p:nvPr/>
          </p:nvSpPr>
          <p:spPr>
            <a:xfrm>
              <a:off x="0" y="0"/>
              <a:ext cx="7800" cy="10831"/>
            </a:xfrm>
            <a:prstGeom prst="rect">
              <a:avLst/>
            </a:prstGeom>
            <a:gradFill>
              <a:gsLst>
                <a:gs pos="10000">
                  <a:srgbClr val="A23838">
                    <a:alpha val="86000"/>
                  </a:srgbClr>
                </a:gs>
                <a:gs pos="100000">
                  <a:srgbClr val="E1C888">
                    <a:alpha val="46000"/>
                  </a:srgbClr>
                </a:gs>
              </a:gsLst>
              <a:lin ang="198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a:extLst>
                <a:ext uri="{FF2B5EF4-FFF2-40B4-BE49-F238E27FC236}">
                  <a16:creationId xmlns:a16="http://schemas.microsoft.com/office/drawing/2014/main" id="{22E0C026-BD0A-ECA1-D5A4-F248148F0A8F}"/>
                </a:ext>
              </a:extLst>
            </p:cNvPr>
            <p:cNvGrpSpPr/>
            <p:nvPr/>
          </p:nvGrpSpPr>
          <p:grpSpPr>
            <a:xfrm>
              <a:off x="1254" y="4332"/>
              <a:ext cx="5446" cy="1452"/>
              <a:chOff x="872775" y="2487402"/>
              <a:chExt cx="3458058" cy="922020"/>
            </a:xfrm>
          </p:grpSpPr>
          <p:sp>
            <p:nvSpPr>
              <p:cNvPr id="4" name="文本框 3">
                <a:extLst>
                  <a:ext uri="{FF2B5EF4-FFF2-40B4-BE49-F238E27FC236}">
                    <a16:creationId xmlns:a16="http://schemas.microsoft.com/office/drawing/2014/main" id="{B96A8D52-74B4-31F9-84E5-58B70571D9B1}"/>
                  </a:ext>
                </a:extLst>
              </p:cNvPr>
              <p:cNvSpPr txBox="1"/>
              <p:nvPr/>
            </p:nvSpPr>
            <p:spPr>
              <a:xfrm>
                <a:off x="872775" y="2487402"/>
                <a:ext cx="3269848"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仓耳玄三M W05" panose="02020400000000000000" charset="-122"/>
                    <a:ea typeface="仓耳玄三M W05" panose="02020400000000000000" charset="-122"/>
                    <a:cs typeface="Sigmar One" panose="00000500000000000000" charset="0"/>
                    <a:sym typeface="Arial" panose="020B0604020202020204" pitchFamily="34" charset="0"/>
                  </a:rPr>
                  <a:t>PART 02</a:t>
                </a:r>
              </a:p>
            </p:txBody>
          </p:sp>
          <p:sp>
            <p:nvSpPr>
              <p:cNvPr id="7" name="等腰三角形 6">
                <a:extLst>
                  <a:ext uri="{FF2B5EF4-FFF2-40B4-BE49-F238E27FC236}">
                    <a16:creationId xmlns:a16="http://schemas.microsoft.com/office/drawing/2014/main" id="{CA364B9C-2B8C-972B-2F6C-C05021C18D67}"/>
                  </a:ext>
                </a:extLst>
              </p:cNvPr>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9" name="组合 98">
              <a:extLst>
                <a:ext uri="{FF2B5EF4-FFF2-40B4-BE49-F238E27FC236}">
                  <a16:creationId xmlns:a16="http://schemas.microsoft.com/office/drawing/2014/main" id="{4706F377-CE4D-37D5-478F-CA412C659A3C}"/>
                </a:ext>
              </a:extLst>
            </p:cNvPr>
            <p:cNvGrpSpPr/>
            <p:nvPr/>
          </p:nvGrpSpPr>
          <p:grpSpPr>
            <a:xfrm>
              <a:off x="614" y="269"/>
              <a:ext cx="1134" cy="1134"/>
              <a:chOff x="2105799" y="20055838"/>
              <a:chExt cx="6748090" cy="6732363"/>
            </a:xfrm>
            <a:solidFill>
              <a:srgbClr val="F1D5A4">
                <a:alpha val="53000"/>
              </a:srgbClr>
            </a:solidFill>
          </p:grpSpPr>
          <p:sp>
            <p:nvSpPr>
              <p:cNvPr id="100" name="Freeform 8">
                <a:extLst>
                  <a:ext uri="{FF2B5EF4-FFF2-40B4-BE49-F238E27FC236}">
                    <a16:creationId xmlns:a16="http://schemas.microsoft.com/office/drawing/2014/main" id="{8B2B7F60-50FE-DAFE-11BE-59DC75CEEE3C}"/>
                  </a:ext>
                </a:extLst>
              </p:cNvPr>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1" name="Freeform 42">
                <a:extLst>
                  <a:ext uri="{FF2B5EF4-FFF2-40B4-BE49-F238E27FC236}">
                    <a16:creationId xmlns:a16="http://schemas.microsoft.com/office/drawing/2014/main" id="{A9A8F0CA-6C79-B4F3-918D-E0759826DE25}"/>
                  </a:ext>
                </a:extLst>
              </p:cNvPr>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2" name="Freeform 43">
                <a:extLst>
                  <a:ext uri="{FF2B5EF4-FFF2-40B4-BE49-F238E27FC236}">
                    <a16:creationId xmlns:a16="http://schemas.microsoft.com/office/drawing/2014/main" id="{A6A30CDF-15ED-9936-0C20-EE5705ECB382}"/>
                  </a:ext>
                </a:extLst>
              </p:cNvPr>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3" name="Freeform 44">
                <a:extLst>
                  <a:ext uri="{FF2B5EF4-FFF2-40B4-BE49-F238E27FC236}">
                    <a16:creationId xmlns:a16="http://schemas.microsoft.com/office/drawing/2014/main" id="{D139FF52-EFD4-A736-0F06-FB23C1BD5EBF}"/>
                  </a:ext>
                </a:extLst>
              </p:cNvPr>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4" name="Freeform 45">
                <a:extLst>
                  <a:ext uri="{FF2B5EF4-FFF2-40B4-BE49-F238E27FC236}">
                    <a16:creationId xmlns:a16="http://schemas.microsoft.com/office/drawing/2014/main" id="{B3C4FDAE-A6C5-85DF-8030-30A8FEB936C2}"/>
                  </a:ext>
                </a:extLst>
              </p:cNvPr>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5" name="Freeform 46">
                <a:extLst>
                  <a:ext uri="{FF2B5EF4-FFF2-40B4-BE49-F238E27FC236}">
                    <a16:creationId xmlns:a16="http://schemas.microsoft.com/office/drawing/2014/main" id="{555FA364-0AD8-BFF5-D201-824FA65FCD51}"/>
                  </a:ext>
                </a:extLst>
              </p:cNvPr>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6" name="Freeform 47">
                <a:extLst>
                  <a:ext uri="{FF2B5EF4-FFF2-40B4-BE49-F238E27FC236}">
                    <a16:creationId xmlns:a16="http://schemas.microsoft.com/office/drawing/2014/main" id="{E1D2D138-2DCA-2EC3-879A-C44D884E2EF8}"/>
                  </a:ext>
                </a:extLst>
              </p:cNvPr>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7" name="Freeform 48">
                <a:extLst>
                  <a:ext uri="{FF2B5EF4-FFF2-40B4-BE49-F238E27FC236}">
                    <a16:creationId xmlns:a16="http://schemas.microsoft.com/office/drawing/2014/main" id="{7060343E-714E-56ED-F1AE-694D741E3CBB}"/>
                  </a:ext>
                </a:extLst>
              </p:cNvPr>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8" name="Freeform 49">
                <a:extLst>
                  <a:ext uri="{FF2B5EF4-FFF2-40B4-BE49-F238E27FC236}">
                    <a16:creationId xmlns:a16="http://schemas.microsoft.com/office/drawing/2014/main" id="{0F7F0556-A930-4B92-227D-F5BB474B5EC5}"/>
                  </a:ext>
                </a:extLst>
              </p:cNvPr>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09" name="Freeform 50">
                <a:extLst>
                  <a:ext uri="{FF2B5EF4-FFF2-40B4-BE49-F238E27FC236}">
                    <a16:creationId xmlns:a16="http://schemas.microsoft.com/office/drawing/2014/main" id="{788B1A54-EC86-71DA-CE99-AD971B773DBF}"/>
                  </a:ext>
                </a:extLst>
              </p:cNvPr>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0" name="Freeform 51">
                <a:extLst>
                  <a:ext uri="{FF2B5EF4-FFF2-40B4-BE49-F238E27FC236}">
                    <a16:creationId xmlns:a16="http://schemas.microsoft.com/office/drawing/2014/main" id="{0A6E2BFB-9AB3-5F05-327C-52861F0DA01A}"/>
                  </a:ext>
                </a:extLst>
              </p:cNvPr>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1" name="Freeform 52">
                <a:extLst>
                  <a:ext uri="{FF2B5EF4-FFF2-40B4-BE49-F238E27FC236}">
                    <a16:creationId xmlns:a16="http://schemas.microsoft.com/office/drawing/2014/main" id="{29B45C46-1A0C-7541-E523-CDABDCFBDFB2}"/>
                  </a:ext>
                </a:extLst>
              </p:cNvPr>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2" name="Freeform 53">
                <a:extLst>
                  <a:ext uri="{FF2B5EF4-FFF2-40B4-BE49-F238E27FC236}">
                    <a16:creationId xmlns:a16="http://schemas.microsoft.com/office/drawing/2014/main" id="{32A737FD-E870-B1A3-8F0D-48AD916CCC02}"/>
                  </a:ext>
                </a:extLst>
              </p:cNvPr>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3" name="Freeform 54">
                <a:extLst>
                  <a:ext uri="{FF2B5EF4-FFF2-40B4-BE49-F238E27FC236}">
                    <a16:creationId xmlns:a16="http://schemas.microsoft.com/office/drawing/2014/main" id="{30825B8F-C7B5-AA74-5410-22F889D0AC35}"/>
                  </a:ext>
                </a:extLst>
              </p:cNvPr>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4" name="Freeform 55">
                <a:extLst>
                  <a:ext uri="{FF2B5EF4-FFF2-40B4-BE49-F238E27FC236}">
                    <a16:creationId xmlns:a16="http://schemas.microsoft.com/office/drawing/2014/main" id="{27C1AC21-AE96-9D36-75FC-6F8DC7CD2F53}"/>
                  </a:ext>
                </a:extLst>
              </p:cNvPr>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5" name="Freeform 56">
                <a:extLst>
                  <a:ext uri="{FF2B5EF4-FFF2-40B4-BE49-F238E27FC236}">
                    <a16:creationId xmlns:a16="http://schemas.microsoft.com/office/drawing/2014/main" id="{D77408AC-A5DA-0726-A2EE-87E0D1D5CA6B}"/>
                  </a:ext>
                </a:extLst>
              </p:cNvPr>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6" name="Freeform 57">
                <a:extLst>
                  <a:ext uri="{FF2B5EF4-FFF2-40B4-BE49-F238E27FC236}">
                    <a16:creationId xmlns:a16="http://schemas.microsoft.com/office/drawing/2014/main" id="{9EA9BACC-877D-03A3-0D43-3F74936F312B}"/>
                  </a:ext>
                </a:extLst>
              </p:cNvPr>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7" name="Freeform 58">
                <a:extLst>
                  <a:ext uri="{FF2B5EF4-FFF2-40B4-BE49-F238E27FC236}">
                    <a16:creationId xmlns:a16="http://schemas.microsoft.com/office/drawing/2014/main" id="{89EA10E8-E8CC-7853-DF45-23469AD0F128}"/>
                  </a:ext>
                </a:extLst>
              </p:cNvPr>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8" name="Freeform 59">
                <a:extLst>
                  <a:ext uri="{FF2B5EF4-FFF2-40B4-BE49-F238E27FC236}">
                    <a16:creationId xmlns:a16="http://schemas.microsoft.com/office/drawing/2014/main" id="{B7DDE2D0-DF2E-77B8-EA3A-267CF21EE023}"/>
                  </a:ext>
                </a:extLst>
              </p:cNvPr>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19" name="Freeform 60">
                <a:extLst>
                  <a:ext uri="{FF2B5EF4-FFF2-40B4-BE49-F238E27FC236}">
                    <a16:creationId xmlns:a16="http://schemas.microsoft.com/office/drawing/2014/main" id="{04C9649E-637B-FDCE-14D0-BF528986DC7E}"/>
                  </a:ext>
                </a:extLst>
              </p:cNvPr>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0" name="Freeform 61">
                <a:extLst>
                  <a:ext uri="{FF2B5EF4-FFF2-40B4-BE49-F238E27FC236}">
                    <a16:creationId xmlns:a16="http://schemas.microsoft.com/office/drawing/2014/main" id="{E3FE6D73-5805-1DD3-4A0C-4CD5D146995B}"/>
                  </a:ext>
                </a:extLst>
              </p:cNvPr>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1" name="Freeform 62">
                <a:extLst>
                  <a:ext uri="{FF2B5EF4-FFF2-40B4-BE49-F238E27FC236}">
                    <a16:creationId xmlns:a16="http://schemas.microsoft.com/office/drawing/2014/main" id="{123CE551-962E-0FA4-6A05-BF3DCFEA20AC}"/>
                  </a:ext>
                </a:extLst>
              </p:cNvPr>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2" name="Freeform 71">
                <a:extLst>
                  <a:ext uri="{FF2B5EF4-FFF2-40B4-BE49-F238E27FC236}">
                    <a16:creationId xmlns:a16="http://schemas.microsoft.com/office/drawing/2014/main" id="{49B28C8D-22F0-717E-79A5-854C17677DE0}"/>
                  </a:ext>
                </a:extLst>
              </p:cNvPr>
              <p:cNvSpPr>
                <a:spLocks noEditPoints="1"/>
              </p:cNvSpPr>
              <p:nvPr>
                <p:custDataLst>
                  <p:tags r:id="rId24"/>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grpSp>
      <p:sp>
        <p:nvSpPr>
          <p:cNvPr id="6" name="灯片编号占位符 5">
            <a:extLst>
              <a:ext uri="{FF2B5EF4-FFF2-40B4-BE49-F238E27FC236}">
                <a16:creationId xmlns:a16="http://schemas.microsoft.com/office/drawing/2014/main" id="{8A1524DF-F836-D64E-8D5E-76B3E23F81D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F8210A-C557-4FFC-8DEC-A61B7E3E42CF}" type="slidenum">
              <a:rPr lang="zh-CN" altLang="en-US" smtClean="0"/>
              <a:pPr/>
              <a:t>8</a:t>
            </a:fld>
            <a:endParaRPr lang="zh-CN" altLang="en-US"/>
          </a:p>
        </p:txBody>
      </p:sp>
    </p:spTree>
    <p:extLst>
      <p:ext uri="{BB962C8B-B14F-4D97-AF65-F5344CB8AC3E}">
        <p14:creationId xmlns:p14="http://schemas.microsoft.com/office/powerpoint/2010/main" val="2242251732"/>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8B030-0C8A-0F3A-4C38-144A0D492B5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F5E4B49B-6284-ED57-FB38-BA261EB5C97C}"/>
              </a:ext>
            </a:extLst>
          </p:cNvPr>
          <p:cNvGrpSpPr/>
          <p:nvPr/>
        </p:nvGrpSpPr>
        <p:grpSpPr>
          <a:xfrm>
            <a:off x="10177780" y="329882"/>
            <a:ext cx="1512002" cy="444892"/>
            <a:chOff x="9556201" y="498129"/>
            <a:chExt cx="1993881" cy="586680"/>
          </a:xfrm>
        </p:grpSpPr>
        <p:grpSp>
          <p:nvGrpSpPr>
            <p:cNvPr id="13" name="组合 12">
              <a:extLst>
                <a:ext uri="{FF2B5EF4-FFF2-40B4-BE49-F238E27FC236}">
                  <a16:creationId xmlns:a16="http://schemas.microsoft.com/office/drawing/2014/main" id="{4DFFCFA0-6EA8-6A36-68BE-4EDBAD3D4A19}"/>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0BE02385-40B1-861B-95D2-7CCC5CE0B604}"/>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094A1CC4-8D63-8F54-3BF5-7D6225220768}"/>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B5E188B6-B47C-9766-7AA1-06AC59D88463}"/>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65F97789-4F8D-292E-F09D-955AFA0A86F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804D3826-AB3D-8B8B-3EE2-89DE66FCCD80}"/>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FD93DDE8-9114-7F79-BCA8-C81752AE864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90C3A282-A336-52EC-A7D2-E16FED73F15C}"/>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8810B7A9-1BD3-5456-EB77-E6F40D15FAE9}"/>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71AAF873-18EE-9728-B744-ADB74B29E96F}"/>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EDAFD257-43F1-4F68-D4D8-46AEA7355A66}"/>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205CCCF6-93F8-E29A-386D-5DC2D4458815}"/>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9278064B-DF73-38B5-CE93-585C14EA0B12}"/>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31C22F87-A5EB-BE48-0357-63E8B20E7165}"/>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0789A0D7-FB66-56ED-A6E9-968C7040439A}"/>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21A43268-4FAD-92E3-72A2-B863C42A772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5F40DB51-6BC6-24FE-7A1C-EE0C75A5BE1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45AC5CAA-C0E8-33B8-0E3C-5F6D5FB0BFC6}"/>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78A207EA-C3C4-D1C1-9FEF-FA1B695AC62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9087DAC5-3267-93F9-3ED1-E50308598E24}"/>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3C30E7A9-5B82-543A-FCE8-A368F1B553C3}"/>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6DAFADA2-AD73-9F2B-1575-B776C090A707}"/>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F03A54B7-08AF-B54A-AE37-E8DB9AE4FB53}"/>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D0141F50-EEE4-E34B-681B-9F668591A6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716C2C27-8135-78CA-D6C9-168E9DD4A5D3}"/>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7C10F640-881D-1A0E-9EE6-01F17C231EB5}"/>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AF676871-AA14-1C4C-A5F0-BF192FB9A44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007A43BA-DFEC-098C-6484-D276DDB30D19}"/>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B4EEAC2D-70FE-ADB2-C694-D9F0EF9CC20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A4D8ABAC-ADE7-205F-8BEF-0A80F6EF658C}"/>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id="{83BA73E1-79FF-9716-4928-88FD936152D8}"/>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6" name="Freeform 8">
                <a:extLst>
                  <a:ext uri="{FF2B5EF4-FFF2-40B4-BE49-F238E27FC236}">
                    <a16:creationId xmlns:a16="http://schemas.microsoft.com/office/drawing/2014/main" id="{5D80DD55-4D74-659D-3939-3504B98D9F62}"/>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2">
                <a:extLst>
                  <a:ext uri="{FF2B5EF4-FFF2-40B4-BE49-F238E27FC236}">
                    <a16:creationId xmlns:a16="http://schemas.microsoft.com/office/drawing/2014/main" id="{E4A465CB-AB8C-0026-E9F6-09EFD11A9028}"/>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3">
                <a:extLst>
                  <a:ext uri="{FF2B5EF4-FFF2-40B4-BE49-F238E27FC236}">
                    <a16:creationId xmlns:a16="http://schemas.microsoft.com/office/drawing/2014/main" id="{9F6A471C-49A6-DE25-343B-79A785A1508F}"/>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4">
                <a:extLst>
                  <a:ext uri="{FF2B5EF4-FFF2-40B4-BE49-F238E27FC236}">
                    <a16:creationId xmlns:a16="http://schemas.microsoft.com/office/drawing/2014/main" id="{6DF75FDA-E3B2-609A-460C-C29AC9DB7D7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5">
                <a:extLst>
                  <a:ext uri="{FF2B5EF4-FFF2-40B4-BE49-F238E27FC236}">
                    <a16:creationId xmlns:a16="http://schemas.microsoft.com/office/drawing/2014/main" id="{581F5648-6A1D-3541-F18E-49DCFA52882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D9B68765-E896-23BD-EED8-75790A2DAAF6}"/>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EF3B23FE-7886-41E6-9CF6-132733AC582E}"/>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0BCBF8B8-350D-2F3F-0362-E0735C74808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98CBBFF8-BD0C-F992-DFD5-5DE1CFA3EAC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24AC6CE4-4124-138F-077A-A4373320ED7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881344DA-CC42-E3F6-3C21-DE1F62EFC3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CB795ACA-1E8B-1A30-C97A-24927F2C65D7}"/>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BAF88CBB-E318-5486-C816-E7F021E6AA0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5FF74E62-72A9-72F1-2442-DC9D6C00DC9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734E1A59-6B5D-FD4A-1AFC-46096CEFB0B5}"/>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6ECB8593-BFDB-554F-0D46-61B1757FD9FB}"/>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3F09ED32-52B9-F942-C80F-63F94683C83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21160B5B-DA51-5D5F-851F-2EA919FA2CE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8D90A310-403C-0BA9-FC54-07A3F1357F5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15202B6B-2CB5-59D5-5C81-F5AE76C63688}"/>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1">
                <a:extLst>
                  <a:ext uri="{FF2B5EF4-FFF2-40B4-BE49-F238E27FC236}">
                    <a16:creationId xmlns:a16="http://schemas.microsoft.com/office/drawing/2014/main" id="{63C0055F-57A4-34F2-C4C2-02E43A2974C9}"/>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91FA07E6-0E84-684B-D04A-0437CF857089}"/>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E604931E-F301-31B3-E9EE-BA2BCDC223C3}"/>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3" name="标题 1">
            <a:extLst>
              <a:ext uri="{FF2B5EF4-FFF2-40B4-BE49-F238E27FC236}">
                <a16:creationId xmlns:a16="http://schemas.microsoft.com/office/drawing/2014/main" id="{1D79EA6D-3F6A-BF93-75A5-5C8D2D72FEED}"/>
              </a:ext>
            </a:extLst>
          </p:cNvPr>
          <p:cNvSpPr txBox="1">
            <a:spLocks/>
          </p:cNvSpPr>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Arial" panose="020B0604020202020204" pitchFamily="34" charset="0"/>
                <a:ea typeface="Microsoft YaHei" panose="020B0503020204020204" pitchFamily="34" charset="-122"/>
                <a:sym typeface="Arial" panose="020B0604020202020204" pitchFamily="34" charset="0"/>
              </a:rPr>
              <a:t>2.</a:t>
            </a:r>
            <a:r>
              <a:rPr lang="zh-CN" altLang="en-US" dirty="0">
                <a:latin typeface="Arial" panose="020B0604020202020204" pitchFamily="34" charset="0"/>
                <a:ea typeface="Microsoft YaHei" panose="020B0503020204020204" pitchFamily="34" charset="-122"/>
                <a:sym typeface="Arial" panose="020B0604020202020204" pitchFamily="34" charset="0"/>
              </a:rPr>
              <a:t> </a:t>
            </a:r>
            <a:r>
              <a:rPr lang="zh-CN" altLang="en-US" sz="2400" b="1" spc="300" dirty="0">
                <a:solidFill>
                  <a:srgbClr val="A23838"/>
                </a:solidFill>
                <a:latin typeface="Times New Roman" panose="02020603050405020304" charset="0"/>
                <a:ea typeface="仓耳玄三M W05" panose="02020400000000000000" charset="-122"/>
                <a:sym typeface="+mn-ea"/>
              </a:rPr>
              <a:t>线性代数与线性规划</a:t>
            </a:r>
          </a:p>
          <a:p>
            <a:pPr>
              <a:lnSpc>
                <a:spcPct val="100000"/>
              </a:lnSpc>
            </a:pPr>
            <a:endParaRPr lang="zh-CN" altLang="en-US" sz="2400" b="1" spc="300" dirty="0">
              <a:solidFill>
                <a:srgbClr val="A23838"/>
              </a:solidFill>
              <a:latin typeface="Times New Roman" panose="02020603050405020304" charset="0"/>
              <a:ea typeface="仓耳玄三M W05" panose="02020400000000000000" charset="-122"/>
            </a:endParaRPr>
          </a:p>
          <a:p>
            <a:pPr>
              <a:lnSpc>
                <a:spcPct val="100000"/>
              </a:lnSpc>
            </a:pPr>
            <a:endParaRPr lang="zh-CN" altLang="en-US" dirty="0">
              <a:latin typeface="Arial" panose="020B0604020202020204" pitchFamily="34" charset="0"/>
              <a:ea typeface="Microsoft YaHei" panose="020B0503020204020204" pitchFamily="34" charset="-122"/>
              <a:sym typeface="Arial" panose="020B0604020202020204" pitchFamily="34" charset="0"/>
            </a:endParaRPr>
          </a:p>
        </p:txBody>
      </p:sp>
      <p:grpSp>
        <p:nvGrpSpPr>
          <p:cNvPr id="74" name="组合 73">
            <a:extLst>
              <a:ext uri="{FF2B5EF4-FFF2-40B4-BE49-F238E27FC236}">
                <a16:creationId xmlns:a16="http://schemas.microsoft.com/office/drawing/2014/main" id="{B28DB29B-363D-6674-C70D-DF9B207ADD19}"/>
              </a:ext>
            </a:extLst>
          </p:cNvPr>
          <p:cNvGrpSpPr/>
          <p:nvPr/>
        </p:nvGrpSpPr>
        <p:grpSpPr>
          <a:xfrm>
            <a:off x="528706" y="867990"/>
            <a:ext cx="2433027" cy="0"/>
            <a:chOff x="7460343" y="1311756"/>
            <a:chExt cx="2433027" cy="0"/>
          </a:xfrm>
        </p:grpSpPr>
        <p:cxnSp>
          <p:nvCxnSpPr>
            <p:cNvPr id="75" name="直接连接符 74">
              <a:extLst>
                <a:ext uri="{FF2B5EF4-FFF2-40B4-BE49-F238E27FC236}">
                  <a16:creationId xmlns:a16="http://schemas.microsoft.com/office/drawing/2014/main" id="{4A03CFDD-7660-21F8-4F42-41C592439A10}"/>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E0FC4E86-35D9-09F7-A860-D448220EDCB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13873F71-962A-D332-14E7-7F6AD1B0942E}"/>
              </a:ext>
            </a:extLst>
          </p:cNvPr>
          <p:cNvSpPr txBox="1"/>
          <p:nvPr/>
        </p:nvSpPr>
        <p:spPr>
          <a:xfrm>
            <a:off x="247353" y="1079975"/>
            <a:ext cx="6095390" cy="461665"/>
          </a:xfrm>
          <a:prstGeom prst="rect">
            <a:avLst/>
          </a:prstGeom>
          <a:noFill/>
        </p:spPr>
        <p:txBody>
          <a:bodyPr wrap="square" rtlCol="0">
            <a:spAutoFit/>
          </a:bodyPr>
          <a:lstStyle/>
          <a:p>
            <a:pPr algn="ct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关于线性规划的标准型</a:t>
            </a:r>
          </a:p>
        </p:txBody>
      </p:sp>
      <p:sp>
        <p:nvSpPr>
          <p:cNvPr id="5" name="文本框 4">
            <a:extLst>
              <a:ext uri="{FF2B5EF4-FFF2-40B4-BE49-F238E27FC236}">
                <a16:creationId xmlns:a16="http://schemas.microsoft.com/office/drawing/2014/main" id="{ABB1CCDF-74C8-224D-F0A2-59285DF42EC0}"/>
              </a:ext>
            </a:extLst>
          </p:cNvPr>
          <p:cNvSpPr txBox="1"/>
          <p:nvPr/>
        </p:nvSpPr>
        <p:spPr>
          <a:xfrm>
            <a:off x="823562" y="5456032"/>
            <a:ext cx="6095390" cy="461665"/>
          </a:xfrm>
          <a:prstGeom prst="rect">
            <a:avLst/>
          </a:prstGeom>
          <a:noFill/>
        </p:spPr>
        <p:txBody>
          <a:bodyPr wrap="square" rtlCol="0">
            <a:spAutoFit/>
          </a:bodyPr>
          <a:lstStyle/>
          <a:p>
            <a:pPr algn="ct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不同教材对标准型的描述有巨大区别</a:t>
            </a:r>
          </a:p>
        </p:txBody>
      </p:sp>
      <p:pic>
        <p:nvPicPr>
          <p:cNvPr id="8" name="图片 7">
            <a:extLst>
              <a:ext uri="{FF2B5EF4-FFF2-40B4-BE49-F238E27FC236}">
                <a16:creationId xmlns:a16="http://schemas.microsoft.com/office/drawing/2014/main" id="{18181D7F-93F1-4FC9-5414-379B12C7D8A1}"/>
              </a:ext>
            </a:extLst>
          </p:cNvPr>
          <p:cNvPicPr>
            <a:picLocks noChangeAspect="1"/>
          </p:cNvPicPr>
          <p:nvPr/>
        </p:nvPicPr>
        <p:blipFill>
          <a:blip r:embed="rId3"/>
          <a:stretch>
            <a:fillRect/>
          </a:stretch>
        </p:blipFill>
        <p:spPr>
          <a:xfrm>
            <a:off x="6058973" y="2015562"/>
            <a:ext cx="4758905" cy="2089604"/>
          </a:xfrm>
          <a:prstGeom prst="rect">
            <a:avLst/>
          </a:prstGeom>
        </p:spPr>
      </p:pic>
      <p:sp>
        <p:nvSpPr>
          <p:cNvPr id="9" name="文本框 8">
            <a:extLst>
              <a:ext uri="{FF2B5EF4-FFF2-40B4-BE49-F238E27FC236}">
                <a16:creationId xmlns:a16="http://schemas.microsoft.com/office/drawing/2014/main" id="{0C2B568C-5EB2-102B-9016-406D13162B61}"/>
              </a:ext>
            </a:extLst>
          </p:cNvPr>
          <p:cNvSpPr txBox="1"/>
          <p:nvPr/>
        </p:nvSpPr>
        <p:spPr>
          <a:xfrm>
            <a:off x="5972629" y="4373688"/>
            <a:ext cx="5067074"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算分教材，等式描述方程</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倾向线性代数</a:t>
            </a:r>
          </a:p>
        </p:txBody>
      </p:sp>
      <p:pic>
        <p:nvPicPr>
          <p:cNvPr id="11" name="图片 10">
            <a:extLst>
              <a:ext uri="{FF2B5EF4-FFF2-40B4-BE49-F238E27FC236}">
                <a16:creationId xmlns:a16="http://schemas.microsoft.com/office/drawing/2014/main" id="{EDD28594-9953-B79E-53F4-1FEEE4D35DDB}"/>
              </a:ext>
            </a:extLst>
          </p:cNvPr>
          <p:cNvPicPr>
            <a:picLocks noChangeAspect="1"/>
          </p:cNvPicPr>
          <p:nvPr/>
        </p:nvPicPr>
        <p:blipFill>
          <a:blip r:embed="rId4"/>
          <a:stretch>
            <a:fillRect/>
          </a:stretch>
        </p:blipFill>
        <p:spPr>
          <a:xfrm>
            <a:off x="247650" y="2223874"/>
            <a:ext cx="5848350" cy="2099987"/>
          </a:xfrm>
          <a:prstGeom prst="rect">
            <a:avLst/>
          </a:prstGeom>
        </p:spPr>
      </p:pic>
      <p:sp>
        <p:nvSpPr>
          <p:cNvPr id="36" name="文本框 35">
            <a:extLst>
              <a:ext uri="{FF2B5EF4-FFF2-40B4-BE49-F238E27FC236}">
                <a16:creationId xmlns:a16="http://schemas.microsoft.com/office/drawing/2014/main" id="{22E3EAF5-7FC1-2E5E-D55C-2A2D90D8A651}"/>
              </a:ext>
            </a:extLst>
          </p:cNvPr>
          <p:cNvSpPr txBox="1"/>
          <p:nvPr/>
        </p:nvSpPr>
        <p:spPr>
          <a:xfrm>
            <a:off x="247353" y="4382725"/>
            <a:ext cx="5616060"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算法导论，不等式描述区域</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倾向几何图解</a:t>
            </a:r>
          </a:p>
        </p:txBody>
      </p:sp>
    </p:spTree>
    <p:extLst>
      <p:ext uri="{BB962C8B-B14F-4D97-AF65-F5344CB8AC3E}">
        <p14:creationId xmlns:p14="http://schemas.microsoft.com/office/powerpoint/2010/main" val="303865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29,&quot;width&quot;:753}"/>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3972</TotalTime>
  <Words>1042</Words>
  <Application>Microsoft Office PowerPoint</Application>
  <PresentationFormat>宽屏</PresentationFormat>
  <Paragraphs>138</Paragraphs>
  <Slides>22</Slides>
  <Notes>21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22</vt:i4>
      </vt:variant>
    </vt:vector>
  </HeadingPairs>
  <TitlesOfParts>
    <vt:vector size="37" baseType="lpstr">
      <vt:lpstr>-apple-system</vt:lpstr>
      <vt:lpstr>DeepSeek-CJK-patch</vt:lpstr>
      <vt:lpstr>KaTeX_Main</vt:lpstr>
      <vt:lpstr>KaTeX_Math</vt:lpstr>
      <vt:lpstr>PingFang SC</vt:lpstr>
      <vt:lpstr>仓耳玄三M W05</vt:lpstr>
      <vt:lpstr>等线</vt:lpstr>
      <vt:lpstr>等线 Light</vt:lpstr>
      <vt:lpstr>微软雅黑</vt:lpstr>
      <vt:lpstr>Arial</vt:lpstr>
      <vt:lpstr>Impact</vt:lpstr>
      <vt:lpstr>Segoe UI Light</vt:lpstr>
      <vt:lpstr>Times New Roman</vt:lpstr>
      <vt:lpstr>Office 主题​​</vt:lpstr>
      <vt:lpstr>自定义设计方案</vt:lpstr>
      <vt:lpstr>线性规划与单纯形法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忠杭 姬</dc:creator>
  <cp:lastModifiedBy>忠杭 姬</cp:lastModifiedBy>
  <cp:revision>51</cp:revision>
  <dcterms:created xsi:type="dcterms:W3CDTF">2025-02-03T10:45:40Z</dcterms:created>
  <dcterms:modified xsi:type="dcterms:W3CDTF">2025-03-27T13:45:02Z</dcterms:modified>
</cp:coreProperties>
</file>